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/>
    <p:restoredTop sz="94628"/>
  </p:normalViewPr>
  <p:slideViewPr>
    <p:cSldViewPr snapToGrid="0">
      <p:cViewPr varScale="1">
        <p:scale>
          <a:sx n="71" d="100"/>
          <a:sy n="71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4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8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1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1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5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7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7/25/24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24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29C7D-4312-6113-EDBC-325FF754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3" r="20360" b="-2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83D77-495C-9898-AC9C-495EF968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r>
              <a:rPr lang="en-US" sz="4800" dirty="0"/>
              <a:t>Project #3 – TSLA Stock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0D5AD-F558-5E09-251F-80A60E453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2" y="4762123"/>
            <a:ext cx="3698627" cy="1257678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4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C459-0292-20A5-D4B7-7EAEA8A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06F0-61DB-6DB6-6B4B-28ACE836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1AA3-937B-17AE-341A-B6C02089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039C6-B7BB-078E-15BB-C30054B7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7086-E126-631D-DF5D-57767C6D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BF78E-E194-F9AF-B50B-2C6C5386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3" r="20360" b="-2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983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34E1-E53B-EC5D-BA98-1B90809B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7B23-FF5C-F23B-4115-5173C0280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6CE31-66A6-FBF3-BF9D-D0C55D8F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096C0-45C6-5010-E4DC-0F97E9A1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8C6E3-7F30-A570-18C7-F7458E63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DB2E-95C8-5B15-9F92-9279D272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96E6-43B6-97A7-6876-2E3F26076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6B822-DCF9-E01E-F397-E8737B7D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54AB-1F34-A5FD-CE31-F1262352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FF73A-87C5-5CF3-5DDF-8368EA5F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6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FB8B-E03C-F7A3-A29D-E18C27DD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CF9D-4D42-37BD-12A0-12681CBE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0A53A-2515-3FBC-136B-BBB415AD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D5BF-E3A3-6269-3F89-5364157A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771A3-48F8-EF3F-D38B-BCB1DA8E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0820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RegularSeed_2SEEDS">
      <a:dk1>
        <a:srgbClr val="000000"/>
      </a:dk1>
      <a:lt1>
        <a:srgbClr val="FFFFFF"/>
      </a:lt1>
      <a:dk2>
        <a:srgbClr val="41242C"/>
      </a:dk2>
      <a:lt2>
        <a:srgbClr val="E2E8E6"/>
      </a:lt2>
      <a:accent1>
        <a:srgbClr val="D5174B"/>
      </a:accent1>
      <a:accent2>
        <a:srgbClr val="E729AC"/>
      </a:accent2>
      <a:accent3>
        <a:srgbClr val="E74429"/>
      </a:accent3>
      <a:accent4>
        <a:srgbClr val="14BB38"/>
      </a:accent4>
      <a:accent5>
        <a:srgbClr val="21B880"/>
      </a:accent5>
      <a:accent6>
        <a:srgbClr val="15B5BD"/>
      </a:accent6>
      <a:hlink>
        <a:srgbClr val="319378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DylanVTI</vt:lpstr>
      <vt:lpstr>Project #3 – TSLA Stock Analysis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Goda, Ryan J.</dc:creator>
  <cp:lastModifiedBy>Goda, Ryan J.</cp:lastModifiedBy>
  <cp:revision>1</cp:revision>
  <dcterms:created xsi:type="dcterms:W3CDTF">2024-07-25T22:40:02Z</dcterms:created>
  <dcterms:modified xsi:type="dcterms:W3CDTF">2024-07-25T22:48:42Z</dcterms:modified>
</cp:coreProperties>
</file>