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9gArYL+jck0FZbPQfY/N9z9Un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Mete</a:t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f4f2cb45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f4f2cb4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Mete</a:t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08388" y="745440"/>
            <a:ext cx="8132227" cy="3559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7308" y="4669316"/>
            <a:ext cx="8132227" cy="1350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08387" y="757451"/>
            <a:ext cx="10875953" cy="12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736054" y="-1428486"/>
            <a:ext cx="4047699" cy="10848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829088" y="2286389"/>
            <a:ext cx="5338369" cy="2277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2284058" y="-689878"/>
            <a:ext cx="5338369" cy="823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340138" y="2243708"/>
            <a:ext cx="9156288" cy="37760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340137" y="838201"/>
            <a:ext cx="9156289" cy="1405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303197" y="750627"/>
            <a:ext cx="10846556" cy="13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056961" y="2075250"/>
            <a:ext cx="4571288" cy="410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379560" y="2075250"/>
            <a:ext cx="4770191" cy="4101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305649" y="743803"/>
            <a:ext cx="10764271" cy="102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056961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1056961" y="2678597"/>
            <a:ext cx="4571287" cy="3506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498633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498633" y="2678596"/>
            <a:ext cx="4571287" cy="3506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08387" y="757766"/>
            <a:ext cx="7240293" cy="354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7395" y="766636"/>
            <a:ext cx="3951745" cy="1510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05400" y="702452"/>
            <a:ext cx="6249988" cy="531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+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+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323953" y="2277264"/>
            <a:ext cx="3752747" cy="3742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8972" y="765850"/>
            <a:ext cx="3995693" cy="177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05400" y="838200"/>
            <a:ext cx="6249988" cy="51815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40137" y="2552699"/>
            <a:ext cx="3736563" cy="3467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+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+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-2" l="1432" r="20359" t="0"/>
          <a:stretch/>
        </p:blipFill>
        <p:spPr>
          <a:xfrm>
            <a:off x="4157000" y="-6"/>
            <a:ext cx="8035000" cy="6858001"/>
          </a:xfrm>
          <a:custGeom>
            <a:rect b="b" l="l" r="r" t="t"/>
            <a:pathLst>
              <a:path extrusionOk="0" h="6858001" w="803500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12252" y="752136"/>
            <a:ext cx="3944703" cy="35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800"/>
              <a:t>Project #3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800"/>
              <a:t>Stock Signals Trading Analysis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12252" y="4762123"/>
            <a:ext cx="3698627" cy="1257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Brandon Allen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Mete Ozkazanc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Ryan Goda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Introduction</a:t>
            </a:r>
            <a:endParaRPr sz="600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In this project, we are utilizing LSTM to predict and analyze signals </a:t>
            </a:r>
            <a:r>
              <a:rPr lang="en-US" sz="2200"/>
              <a:t>relating</a:t>
            </a:r>
            <a:r>
              <a:rPr lang="en-US" sz="2200"/>
              <a:t> to stock prices.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We will be </a:t>
            </a:r>
            <a:r>
              <a:rPr lang="en-US" sz="2200"/>
              <a:t>training</a:t>
            </a:r>
            <a:r>
              <a:rPr lang="en-US" sz="2200"/>
              <a:t> our model to predict stock buy &amp; sell signals using any ticker of choice. 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-2" l="1432" r="20359" t="0"/>
          <a:stretch/>
        </p:blipFill>
        <p:spPr>
          <a:xfrm rot="5400000">
            <a:off x="7660915" y="2326915"/>
            <a:ext cx="7673425" cy="1388745"/>
          </a:xfrm>
          <a:custGeom>
            <a:rect b="b" l="l" r="r" t="t"/>
            <a:pathLst>
              <a:path extrusionOk="0" h="6858001" w="803500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175" y="152249"/>
            <a:ext cx="2793450" cy="2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350" y="4067200"/>
            <a:ext cx="3751026" cy="26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Our Data and Objectives</a:t>
            </a:r>
            <a:endParaRPr sz="6000"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Our main objectives for this project includes predicting the stock prices through LSTM Neural Network Nodes. </a:t>
            </a:r>
            <a:endParaRPr sz="2000"/>
          </a:p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In performing our test and analysis, we will be utilizing these nodes and their storage capabilities to accurately predict our stock prices.</a:t>
            </a:r>
            <a:endParaRPr sz="2000"/>
          </a:p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Ease of Use - Our goal is to allow the user to act on buy / sell signals.</a:t>
            </a:r>
            <a:endParaRPr sz="2000"/>
          </a:p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We utilized a Yahoo Finance Library to pull stock price information pertaining to that specific select stock.</a:t>
            </a:r>
            <a:endParaRPr sz="2000"/>
          </a:p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1431" r="20364" t="0"/>
          <a:stretch/>
        </p:blipFill>
        <p:spPr>
          <a:xfrm rot="5400000">
            <a:off x="7660915" y="2326915"/>
            <a:ext cx="7673425" cy="1388745"/>
          </a:xfrm>
          <a:custGeom>
            <a:rect b="b" l="l" r="r" t="t"/>
            <a:pathLst>
              <a:path extrusionOk="0" h="6858001" w="803500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f4f2cb45c_0_10"/>
          <p:cNvSpPr txBox="1"/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Our Code</a:t>
            </a:r>
            <a:endParaRPr/>
          </a:p>
        </p:txBody>
      </p:sp>
      <p:sp>
        <p:nvSpPr>
          <p:cNvPr id="110" name="Google Shape;110;g2ef4f2cb45c_0_10"/>
          <p:cNvSpPr txBox="1"/>
          <p:nvPr>
            <p:ph idx="12" type="sldNum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2ef4f2cb45c_0_10"/>
          <p:cNvPicPr preferRelativeResize="0"/>
          <p:nvPr/>
        </p:nvPicPr>
        <p:blipFill rotWithShape="1">
          <a:blip r:embed="rId3">
            <a:alphaModFix/>
          </a:blip>
          <a:srcRect b="0" l="1431" r="20364" t="0"/>
          <a:stretch/>
        </p:blipFill>
        <p:spPr>
          <a:xfrm rot="5400000">
            <a:off x="7660915" y="2326915"/>
            <a:ext cx="7673425" cy="1388745"/>
          </a:xfrm>
          <a:custGeom>
            <a:rect b="b" l="l" r="r" t="t"/>
            <a:pathLst>
              <a:path extrusionOk="0" h="6858001" w="803500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2" name="Google Shape;112;g2ef4f2cb45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723" y="2058998"/>
            <a:ext cx="3810525" cy="38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335487" y="2131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Results / </a:t>
            </a:r>
            <a:r>
              <a:rPr lang="en-US" sz="6000"/>
              <a:t>Findings</a:t>
            </a:r>
            <a:endParaRPr sz="6000"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335451" y="1805725"/>
            <a:ext cx="54189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For lengthy datasets, a</a:t>
            </a:r>
            <a:r>
              <a:rPr lang="en-US" sz="2200"/>
              <a:t>s our X-Axis (Time &amp; Date) increases, the predictions of our plot begin to deviate. This is expected.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In opposition, if our dataset isn’t as lengthy, the margin of error is decreased in our prediction.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Cumulative Return Graphic: </a:t>
            </a:r>
            <a:endParaRPr sz="2200"/>
          </a:p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7534400" y="1171375"/>
            <a:ext cx="229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Comparison Graphic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825" y="1742121"/>
            <a:ext cx="5257076" cy="172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800" y="3626738"/>
            <a:ext cx="5257076" cy="18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825" y="5667525"/>
            <a:ext cx="4744100" cy="75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35462" y="1236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Conclusion</a:t>
            </a:r>
            <a:endParaRPr sz="6000"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335442" y="1624056"/>
            <a:ext cx="99567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In creating our code, we enabled a “ticker-choice” allowing the user to select any stock of </a:t>
            </a:r>
            <a:r>
              <a:rPr lang="en-US" sz="2200"/>
              <a:t>choice</a:t>
            </a:r>
            <a:r>
              <a:rPr lang="en-US" sz="2200"/>
              <a:t> to analyze. It is intended to be easy to use without you having to be an expert in stock trading.</a:t>
            </a:r>
            <a:endParaRPr sz="2200"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If given the opportunity to continue working on this project, we would further backtest historical results based on the signals and find ways to implement better thresholds for the buy/sell signals to increase returns.</a:t>
            </a:r>
            <a:endParaRPr sz="2200"/>
          </a:p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1431" r="20364" t="0"/>
          <a:stretch/>
        </p:blipFill>
        <p:spPr>
          <a:xfrm rot="5400000">
            <a:off x="7660915" y="2326915"/>
            <a:ext cx="7673425" cy="1388745"/>
          </a:xfrm>
          <a:custGeom>
            <a:rect b="b" l="l" r="r" t="t"/>
            <a:pathLst>
              <a:path extrusionOk="0" h="6858001" w="803500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1308" y="0"/>
            <a:ext cx="3010842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350" y="4487400"/>
            <a:ext cx="3455327" cy="23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ylanVTI">
  <a:themeElements>
    <a:clrScheme name="AnalogousFromRegularSeed_2SEEDS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D5174B"/>
      </a:accent1>
      <a:accent2>
        <a:srgbClr val="E729AC"/>
      </a:accent2>
      <a:accent3>
        <a:srgbClr val="E74429"/>
      </a:accent3>
      <a:accent4>
        <a:srgbClr val="14BB38"/>
      </a:accent4>
      <a:accent5>
        <a:srgbClr val="21B880"/>
      </a:accent5>
      <a:accent6>
        <a:srgbClr val="15B5BD"/>
      </a:accent6>
      <a:hlink>
        <a:srgbClr val="31937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2024-07-25T22:40:02Z</dcterms:created>
  <dc:creator>Goda, Ryan J.</dc:creator>
</cp:coreProperties>
</file>