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1" r:id="rId4"/>
    <p:sldId id="268" r:id="rId5"/>
    <p:sldId id="262" r:id="rId6"/>
    <p:sldId id="263" r:id="rId7"/>
    <p:sldId id="264" r:id="rId8"/>
  </p:sldIdLst>
  <p:sldSz cx="9144000" cy="6858000" type="screen4x3"/>
  <p:notesSz cx="6858000" cy="9144000"/>
  <p:custDataLst>
    <p:tags r:id="rId1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4DD9C-6C02-4420-8FCD-6A002C0EA6E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D5D8-9DE0-4AA1-8F3A-1E3A59E60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8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3501008"/>
            <a:ext cx="5189040" cy="1470025"/>
          </a:xfr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661248"/>
            <a:ext cx="6400800" cy="11967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8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6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3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757463"/>
            <a:ext cx="7560840" cy="3744416"/>
          </a:xfrm>
        </p:spPr>
        <p:txBody>
          <a:bodyPr>
            <a:normAutofit/>
          </a:bodyPr>
          <a:lstStyle/>
          <a:p>
            <a:r>
              <a:rPr lang="ru-RU" b="1" dirty="0"/>
              <a:t>Сравнительный анализ профессий в области искусственного </a:t>
            </a:r>
            <a:r>
              <a:rPr lang="ru-RU" b="1" dirty="0" smtClean="0"/>
              <a:t>интеллекта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32664" y="5466483"/>
            <a:ext cx="1935832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ВГТУ гр. мИИВТ-241</a:t>
            </a: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Ульянов Артем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лабораторной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272808" cy="5040560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6" name="Line 253"/>
          <p:cNvSpPr>
            <a:spLocks noChangeShapeType="1"/>
          </p:cNvSpPr>
          <p:nvPr/>
        </p:nvSpPr>
        <p:spPr bwMode="gray">
          <a:xfrm>
            <a:off x="1696094" y="51608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254"/>
          <p:cNvSpPr>
            <a:spLocks noChangeArrowheads="1"/>
          </p:cNvSpPr>
          <p:nvPr/>
        </p:nvSpPr>
        <p:spPr bwMode="gray">
          <a:xfrm rot="3419336">
            <a:off x="1411931" y="4584601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8" name="Text Box 255"/>
          <p:cNvSpPr txBox="1">
            <a:spLocks noChangeArrowheads="1"/>
          </p:cNvSpPr>
          <p:nvPr/>
        </p:nvSpPr>
        <p:spPr bwMode="gray">
          <a:xfrm>
            <a:off x="1467494" y="4627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9" name="Line 256"/>
          <p:cNvSpPr>
            <a:spLocks noChangeShapeType="1"/>
          </p:cNvSpPr>
          <p:nvPr/>
        </p:nvSpPr>
        <p:spPr bwMode="gray">
          <a:xfrm>
            <a:off x="1696094" y="2646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257"/>
          <p:cNvSpPr>
            <a:spLocks noChangeArrowheads="1"/>
          </p:cNvSpPr>
          <p:nvPr/>
        </p:nvSpPr>
        <p:spPr bwMode="gray">
          <a:xfrm rot="3419336">
            <a:off x="1411931" y="20700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1" name="Text Box 258"/>
          <p:cNvSpPr txBox="1">
            <a:spLocks noChangeArrowheads="1"/>
          </p:cNvSpPr>
          <p:nvPr/>
        </p:nvSpPr>
        <p:spPr bwMode="gray">
          <a:xfrm>
            <a:off x="2681758" y="1911435"/>
            <a:ext cx="35192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описать профессию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59"/>
          <p:cNvSpPr txBox="1">
            <a:spLocks noChangeArrowheads="1"/>
          </p:cNvSpPr>
          <p:nvPr/>
        </p:nvSpPr>
        <p:spPr bwMode="gray">
          <a:xfrm>
            <a:off x="1467494" y="21128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3" name="Line 260"/>
          <p:cNvSpPr>
            <a:spLocks noChangeShapeType="1"/>
          </p:cNvSpPr>
          <p:nvPr/>
        </p:nvSpPr>
        <p:spPr bwMode="gray">
          <a:xfrm>
            <a:off x="1696094" y="34844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261"/>
          <p:cNvSpPr>
            <a:spLocks noChangeArrowheads="1"/>
          </p:cNvSpPr>
          <p:nvPr/>
        </p:nvSpPr>
        <p:spPr bwMode="gray">
          <a:xfrm rot="3419336">
            <a:off x="1411931" y="29082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5" name="Text Box 262"/>
          <p:cNvSpPr txBox="1">
            <a:spLocks noChangeArrowheads="1"/>
          </p:cNvSpPr>
          <p:nvPr/>
        </p:nvSpPr>
        <p:spPr bwMode="gray">
          <a:xfrm>
            <a:off x="1467494" y="2951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6" name="Line 263"/>
          <p:cNvSpPr>
            <a:spLocks noChangeShapeType="1"/>
          </p:cNvSpPr>
          <p:nvPr/>
        </p:nvSpPr>
        <p:spPr bwMode="gray">
          <a:xfrm>
            <a:off x="1697682" y="4321076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Rectangle 264"/>
          <p:cNvSpPr>
            <a:spLocks noChangeArrowheads="1"/>
          </p:cNvSpPr>
          <p:nvPr/>
        </p:nvSpPr>
        <p:spPr bwMode="gray">
          <a:xfrm rot="3419336">
            <a:off x="1411931" y="374640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8" name="Text Box 265"/>
          <p:cNvSpPr txBox="1">
            <a:spLocks noChangeArrowheads="1"/>
          </p:cNvSpPr>
          <p:nvPr/>
        </p:nvSpPr>
        <p:spPr bwMode="gray">
          <a:xfrm>
            <a:off x="1467494" y="37892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19" name="Line 266"/>
          <p:cNvSpPr>
            <a:spLocks noChangeShapeType="1"/>
          </p:cNvSpPr>
          <p:nvPr/>
        </p:nvSpPr>
        <p:spPr bwMode="gray">
          <a:xfrm>
            <a:off x="1696094" y="60212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Rectangle 267"/>
          <p:cNvSpPr>
            <a:spLocks noChangeArrowheads="1"/>
          </p:cNvSpPr>
          <p:nvPr/>
        </p:nvSpPr>
        <p:spPr bwMode="ltGray">
          <a:xfrm rot="3419336">
            <a:off x="1411931" y="5445026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1" name="Text Box 268"/>
          <p:cNvSpPr txBox="1">
            <a:spLocks noChangeArrowheads="1"/>
          </p:cNvSpPr>
          <p:nvPr/>
        </p:nvSpPr>
        <p:spPr bwMode="gray">
          <a:xfrm>
            <a:off x="1467494" y="5487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22" name="Text Box 269"/>
          <p:cNvSpPr txBox="1">
            <a:spLocks noChangeArrowheads="1"/>
          </p:cNvSpPr>
          <p:nvPr/>
        </p:nvSpPr>
        <p:spPr bwMode="gray">
          <a:xfrm>
            <a:off x="2458830" y="3003441"/>
            <a:ext cx="472732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задачи, решаемые специалистом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70"/>
          <p:cNvSpPr txBox="1">
            <a:spLocks noChangeArrowheads="1"/>
          </p:cNvSpPr>
          <p:nvPr/>
        </p:nvSpPr>
        <p:spPr bwMode="gray">
          <a:xfrm>
            <a:off x="2165327" y="3646016"/>
            <a:ext cx="463892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Требуемое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образование, необходимые знания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71"/>
          <p:cNvSpPr txBox="1">
            <a:spLocks noChangeArrowheads="1"/>
          </p:cNvSpPr>
          <p:nvPr/>
        </p:nvSpPr>
        <p:spPr bwMode="gray">
          <a:xfrm>
            <a:off x="2458830" y="4584579"/>
            <a:ext cx="183197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команде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72"/>
          <p:cNvSpPr txBox="1">
            <a:spLocks noChangeArrowheads="1"/>
          </p:cNvSpPr>
          <p:nvPr/>
        </p:nvSpPr>
        <p:spPr bwMode="gray">
          <a:xfrm>
            <a:off x="2458830" y="5487888"/>
            <a:ext cx="222695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отчет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8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8964" y="2492896"/>
            <a:ext cx="6696744" cy="3096344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Нейроиллюстратор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нейрохудожник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занимается созданием визуальных материалов с использованием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нейросетевых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технологий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НЕЙРОИЛЛЮСТРАТОР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задачи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333545" y="1772816"/>
            <a:ext cx="3446367" cy="1584176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уникальных изображений на основе заданных параметров или тем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106761" y="1772816"/>
            <a:ext cx="3446367" cy="1584176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художественных решений для рекламных кампаний, игр,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анимаций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других медиа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23528" y="3861227"/>
            <a:ext cx="3446367" cy="1584176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иллюстраций, основанных на анализе и визуализации данных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106761" y="3861227"/>
            <a:ext cx="3446367" cy="1584176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Сотрудничество с другими художниками и специалистами для реализации творческих проектов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2555599" cy="4055334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Знания в области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нейросетевых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технологий и алгоритмов генерации изображений (например, GAN - генеративные состязательные сети). </a:t>
            </a: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Требуемое образование и навыки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300192" y="2060848"/>
            <a:ext cx="2555599" cy="4055334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Креативное мышление и художественный вкус, умение визуализировать идеи.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311860" y="2060848"/>
            <a:ext cx="2555599" cy="4055334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Владение программами для работы с 3D и 2D графикой (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Adobe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Creative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Blender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Procreate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др.). 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Средства, используемые специалистом в профессиональной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272808" cy="5040560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Line 256"/>
          <p:cNvSpPr>
            <a:spLocks noChangeShapeType="1"/>
          </p:cNvSpPr>
          <p:nvPr/>
        </p:nvSpPr>
        <p:spPr bwMode="gray">
          <a:xfrm>
            <a:off x="1696094" y="2646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257"/>
          <p:cNvSpPr>
            <a:spLocks noChangeArrowheads="1"/>
          </p:cNvSpPr>
          <p:nvPr/>
        </p:nvSpPr>
        <p:spPr bwMode="gray">
          <a:xfrm rot="3419336">
            <a:off x="1411931" y="20700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1" name="Text Box 258"/>
          <p:cNvSpPr txBox="1">
            <a:spLocks noChangeArrowheads="1"/>
          </p:cNvSpPr>
          <p:nvPr/>
        </p:nvSpPr>
        <p:spPr bwMode="gray">
          <a:xfrm>
            <a:off x="2165327" y="1711056"/>
            <a:ext cx="520261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Оборудование: мощный компьютер с графической картой, планшеты для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рисования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59"/>
          <p:cNvSpPr txBox="1">
            <a:spLocks noChangeArrowheads="1"/>
          </p:cNvSpPr>
          <p:nvPr/>
        </p:nvSpPr>
        <p:spPr bwMode="gray">
          <a:xfrm>
            <a:off x="1467494" y="21128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3" name="Line 260"/>
          <p:cNvSpPr>
            <a:spLocks noChangeShapeType="1"/>
          </p:cNvSpPr>
          <p:nvPr/>
        </p:nvSpPr>
        <p:spPr bwMode="gray">
          <a:xfrm>
            <a:off x="1696094" y="34844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261"/>
          <p:cNvSpPr>
            <a:spLocks noChangeArrowheads="1"/>
          </p:cNvSpPr>
          <p:nvPr/>
        </p:nvSpPr>
        <p:spPr bwMode="gray">
          <a:xfrm rot="3419336">
            <a:off x="1411931" y="29082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5" name="Text Box 262"/>
          <p:cNvSpPr txBox="1">
            <a:spLocks noChangeArrowheads="1"/>
          </p:cNvSpPr>
          <p:nvPr/>
        </p:nvSpPr>
        <p:spPr bwMode="gray">
          <a:xfrm>
            <a:off x="1467494" y="2951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6" name="Line 263"/>
          <p:cNvSpPr>
            <a:spLocks noChangeShapeType="1"/>
          </p:cNvSpPr>
          <p:nvPr/>
        </p:nvSpPr>
        <p:spPr bwMode="gray">
          <a:xfrm>
            <a:off x="1697682" y="4321076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Rectangle 264"/>
          <p:cNvSpPr>
            <a:spLocks noChangeArrowheads="1"/>
          </p:cNvSpPr>
          <p:nvPr/>
        </p:nvSpPr>
        <p:spPr bwMode="gray">
          <a:xfrm rot="3419336">
            <a:off x="1411931" y="374640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8" name="Text Box 265"/>
          <p:cNvSpPr txBox="1">
            <a:spLocks noChangeArrowheads="1"/>
          </p:cNvSpPr>
          <p:nvPr/>
        </p:nvSpPr>
        <p:spPr bwMode="gray">
          <a:xfrm>
            <a:off x="1467494" y="37892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22" name="Text Box 269"/>
          <p:cNvSpPr txBox="1">
            <a:spLocks noChangeArrowheads="1"/>
          </p:cNvSpPr>
          <p:nvPr/>
        </p:nvSpPr>
        <p:spPr bwMode="gray">
          <a:xfrm>
            <a:off x="2083652" y="2814608"/>
            <a:ext cx="59351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нейросетевые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70"/>
          <p:cNvSpPr txBox="1">
            <a:spLocks noChangeArrowheads="1"/>
          </p:cNvSpPr>
          <p:nvPr/>
        </p:nvSpPr>
        <p:spPr bwMode="gray">
          <a:xfrm>
            <a:off x="2080450" y="3639133"/>
            <a:ext cx="497745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Информационные ресурсы: научные статьи, блоги и форумы, посвящен-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ные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генеративному искусству и AI-технологиям</a:t>
            </a:r>
          </a:p>
        </p:txBody>
      </p:sp>
    </p:spTree>
    <p:extLst>
      <p:ext uri="{BB962C8B-B14F-4D97-AF65-F5344CB8AC3E}">
        <p14:creationId xmlns:p14="http://schemas.microsoft.com/office/powerpoint/2010/main" val="33193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333545" y="1772816"/>
            <a:ext cx="3446367" cy="1584176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Дизайнеров и арт-директоров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106761" y="1772816"/>
            <a:ext cx="3446367" cy="1584176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Режиссёров и продюсеров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23528" y="3861227"/>
            <a:ext cx="3446367" cy="1584176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Специалистов по машинному обучению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106761" y="3861227"/>
            <a:ext cx="3446367" cy="1584176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Технических специалистов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6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55e172873bfbc92c16471e11b73648e24dda62"/>
</p:tagLst>
</file>

<file path=ppt/theme/theme1.xml><?xml version="1.0" encoding="utf-8"?>
<a:theme xmlns:a="http://schemas.openxmlformats.org/drawingml/2006/main" name="Тема Office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191</Words>
  <Application>Microsoft Office PowerPoint</Application>
  <PresentationFormat>Экран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Office</vt:lpstr>
      <vt:lpstr>Сравнительный анализ профессий в области искусственного интеллекта</vt:lpstr>
      <vt:lpstr>Презентация PowerPoint</vt:lpstr>
      <vt:lpstr>Нейроиллюстратор или нейрохудожник занимается созданием визуальных материалов с использованием нейросетевых технологий</vt:lpstr>
      <vt:lpstr>Разработка уникальных изображений на основе заданных параметров или тем</vt:lpstr>
      <vt:lpstr>-  Знания в области нейросетевых технологий и алгоритмов генерации изображений (например, GAN - генеративные состязательные сети).  </vt:lpstr>
      <vt:lpstr>Презентация PowerPoint</vt:lpstr>
      <vt:lpstr>Дизайнеров и арт-директоров</vt:lpstr>
    </vt:vector>
  </TitlesOfParts>
  <Company>http://presentation-creation.ru/powerpoint-templates.html</Company>
  <LinksUpToDate>false</LinksUpToDate>
  <SharedDoc>false</SharedDoc>
  <HyperlinkBase>http://presentation-creation.ru/powerpoint-templates.html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Нейронная сеть</dc:title>
  <dc:creator>obstinate</dc:creator>
  <cp:keywords>шаблон презентации, шаблон для презентации, тема оформления презентации</cp:keywords>
  <dc:description>Шаблон презентации с сайта http://presentation-creation.ru</dc:description>
  <cp:lastModifiedBy>Артём</cp:lastModifiedBy>
  <cp:revision>74</cp:revision>
  <dcterms:created xsi:type="dcterms:W3CDTF">2017-08-27T13:20:25Z</dcterms:created>
  <dcterms:modified xsi:type="dcterms:W3CDTF">2024-12-24T20:38:33Z</dcterms:modified>
</cp:coreProperties>
</file>