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1" r:id="rId4"/>
    <p:sldId id="265" r:id="rId5"/>
    <p:sldId id="268" r:id="rId6"/>
    <p:sldId id="269" r:id="rId7"/>
    <p:sldId id="270" r:id="rId8"/>
    <p:sldId id="262" r:id="rId9"/>
  </p:sldIdLst>
  <p:sldSz cx="9144000" cy="6858000" type="screen4x3"/>
  <p:notesSz cx="6858000" cy="9144000"/>
  <p:custDataLst>
    <p:tags r:id="rId1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4DD9C-6C02-4420-8FCD-6A002C0EA6E2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D5D8-9DE0-4AA1-8F3A-1E3A59E60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8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3501008"/>
            <a:ext cx="5189040" cy="1470025"/>
          </a:xfr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661248"/>
            <a:ext cx="6400800" cy="11967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8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3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98FB-065C-47B4-BB40-F422548D1681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57463"/>
            <a:ext cx="7560840" cy="3744416"/>
          </a:xfrm>
        </p:spPr>
        <p:txBody>
          <a:bodyPr>
            <a:normAutofit/>
          </a:bodyPr>
          <a:lstStyle/>
          <a:p>
            <a:r>
              <a:rPr lang="ru-RU" b="1" dirty="0"/>
              <a:t>Установка и настройка виртуальных машин </a:t>
            </a:r>
            <a:r>
              <a:rPr lang="ru-RU" b="1" dirty="0" err="1"/>
              <a:t>VMWare</a:t>
            </a:r>
            <a:r>
              <a:rPr lang="ru-RU" b="1" dirty="0"/>
              <a:t> и </a:t>
            </a:r>
            <a:r>
              <a:rPr lang="ru-RU" b="1" dirty="0" err="1"/>
              <a:t>VirtualBox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32664" y="5466483"/>
            <a:ext cx="1935832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ВГТУ гр.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мИИВТ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-241</a:t>
            </a:r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Ульянов Артем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272808" cy="5040560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6" name="Line 253"/>
          <p:cNvSpPr>
            <a:spLocks noChangeShapeType="1"/>
          </p:cNvSpPr>
          <p:nvPr/>
        </p:nvSpPr>
        <p:spPr bwMode="gray">
          <a:xfrm>
            <a:off x="1696094" y="51608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254"/>
          <p:cNvSpPr>
            <a:spLocks noChangeArrowheads="1"/>
          </p:cNvSpPr>
          <p:nvPr/>
        </p:nvSpPr>
        <p:spPr bwMode="gray">
          <a:xfrm rot="3419336">
            <a:off x="1411931" y="4584601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8" name="Text Box 255"/>
          <p:cNvSpPr txBox="1">
            <a:spLocks noChangeArrowheads="1"/>
          </p:cNvSpPr>
          <p:nvPr/>
        </p:nvSpPr>
        <p:spPr bwMode="gray">
          <a:xfrm>
            <a:off x="1467494" y="4627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9" name="Line 256"/>
          <p:cNvSpPr>
            <a:spLocks noChangeShapeType="1"/>
          </p:cNvSpPr>
          <p:nvPr/>
        </p:nvSpPr>
        <p:spPr bwMode="gray">
          <a:xfrm>
            <a:off x="1696094" y="2646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257"/>
          <p:cNvSpPr>
            <a:spLocks noChangeArrowheads="1"/>
          </p:cNvSpPr>
          <p:nvPr/>
        </p:nvSpPr>
        <p:spPr bwMode="gray">
          <a:xfrm rot="3419336">
            <a:off x="1411931" y="20700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1" name="Text Box 258"/>
          <p:cNvSpPr txBox="1">
            <a:spLocks noChangeArrowheads="1"/>
          </p:cNvSpPr>
          <p:nvPr/>
        </p:nvSpPr>
        <p:spPr bwMode="gray">
          <a:xfrm>
            <a:off x="2681758" y="1911435"/>
            <a:ext cx="35192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необходимое программное обеспечение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59"/>
          <p:cNvSpPr txBox="1">
            <a:spLocks noChangeArrowheads="1"/>
          </p:cNvSpPr>
          <p:nvPr/>
        </p:nvSpPr>
        <p:spPr bwMode="gray">
          <a:xfrm>
            <a:off x="1467494" y="2112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" name="Line 260"/>
          <p:cNvSpPr>
            <a:spLocks noChangeShapeType="1"/>
          </p:cNvSpPr>
          <p:nvPr/>
        </p:nvSpPr>
        <p:spPr bwMode="gray">
          <a:xfrm>
            <a:off x="1696094" y="34844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261"/>
          <p:cNvSpPr>
            <a:spLocks noChangeArrowheads="1"/>
          </p:cNvSpPr>
          <p:nvPr/>
        </p:nvSpPr>
        <p:spPr bwMode="gray">
          <a:xfrm rot="3419336">
            <a:off x="1411931" y="29082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5" name="Text Box 262"/>
          <p:cNvSpPr txBox="1">
            <a:spLocks noChangeArrowheads="1"/>
          </p:cNvSpPr>
          <p:nvPr/>
        </p:nvSpPr>
        <p:spPr bwMode="gray">
          <a:xfrm>
            <a:off x="1467494" y="2951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6" name="Line 263"/>
          <p:cNvSpPr>
            <a:spLocks noChangeShapeType="1"/>
          </p:cNvSpPr>
          <p:nvPr/>
        </p:nvSpPr>
        <p:spPr bwMode="gray">
          <a:xfrm>
            <a:off x="1697682" y="4321076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Rectangle 264"/>
          <p:cNvSpPr>
            <a:spLocks noChangeArrowheads="1"/>
          </p:cNvSpPr>
          <p:nvPr/>
        </p:nvSpPr>
        <p:spPr bwMode="gray">
          <a:xfrm rot="3419336">
            <a:off x="1411931" y="374640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8" name="Text Box 265"/>
          <p:cNvSpPr txBox="1">
            <a:spLocks noChangeArrowheads="1"/>
          </p:cNvSpPr>
          <p:nvPr/>
        </p:nvSpPr>
        <p:spPr bwMode="gray">
          <a:xfrm>
            <a:off x="1467494" y="37892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22" name="Text Box 269"/>
          <p:cNvSpPr txBox="1">
            <a:spLocks noChangeArrowheads="1"/>
          </p:cNvSpPr>
          <p:nvPr/>
        </p:nvSpPr>
        <p:spPr bwMode="gray">
          <a:xfrm>
            <a:off x="2196268" y="2958941"/>
            <a:ext cx="471590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 запуск виртуальных машин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70"/>
          <p:cNvSpPr txBox="1">
            <a:spLocks noChangeArrowheads="1"/>
          </p:cNvSpPr>
          <p:nvPr/>
        </p:nvSpPr>
        <p:spPr bwMode="gray">
          <a:xfrm>
            <a:off x="2159320" y="3630195"/>
            <a:ext cx="544981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сравнительный анализ виртуальных машин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72"/>
          <p:cNvSpPr txBox="1">
            <a:spLocks noChangeArrowheads="1"/>
          </p:cNvSpPr>
          <p:nvPr/>
        </p:nvSpPr>
        <p:spPr bwMode="gray">
          <a:xfrm>
            <a:off x="2227365" y="4640797"/>
            <a:ext cx="468480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отчёт о проделанной работе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8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8964" y="2492896"/>
            <a:ext cx="6696744" cy="3096344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это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универсальное программное обеспечение для полной виртуализации для оборудования x86_64 (с версией 7.1 дополнительно для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предназначенное для ноутбуков, настольных компьютеров, серверов и встраиваемых систем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1772816"/>
            <a:ext cx="662473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1844824"/>
            <a:ext cx="597666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8964" y="2492896"/>
            <a:ext cx="6696744" cy="3096344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 мощное программное обеспечение для виртуализации. Оно позволяет пользователям создавать и управлять виртуальными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-шинами на их настольных компьютерах.	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VMWare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6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1916832"/>
            <a:ext cx="705678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0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виртуальных машин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VirtualBox vs VMWare: Which Is Bes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63284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8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55e172873bfbc92c16471e11b73648e24dda62"/>
</p:tagLst>
</file>

<file path=ppt/theme/theme1.xml><?xml version="1.0" encoding="utf-8"?>
<a:theme xmlns:a="http://schemas.openxmlformats.org/drawingml/2006/main" name="Тема Office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98</Words>
  <Application>Microsoft Office PowerPoint</Application>
  <PresentationFormat>Экран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Тема Office</vt:lpstr>
      <vt:lpstr>Установка и настройка виртуальных машин VMWare и VirtualBox</vt:lpstr>
      <vt:lpstr>Презентация PowerPoint</vt:lpstr>
      <vt:lpstr>VirtualBox - это универсальное программное обеспечение для полной виртуализации для оборудования x86_64 (с версией 7.1 дополнительно для macOS/Arm), предназначенное для ноутбуков, настольных компьютеров, серверов и встраиваемых систем</vt:lpstr>
      <vt:lpstr>Презентация PowerPoint</vt:lpstr>
      <vt:lpstr>Презентация PowerPoint</vt:lpstr>
      <vt:lpstr>VMWare это мощное программное обеспечение для виртуализации. Оно позволяет пользователям создавать и управлять виртуальными ма-шинами на их настольных компьютерах. </vt:lpstr>
      <vt:lpstr>Презентация PowerPoint</vt:lpstr>
      <vt:lpstr>Презентация PowerPoint</vt:lpstr>
    </vt:vector>
  </TitlesOfParts>
  <Company>http://presentation-creation.ru/powerpoint-templates.html</Company>
  <LinksUpToDate>false</LinksUpToDate>
  <SharedDoc>false</SharedDoc>
  <HyperlinkBase>http://presentation-creation.ru/powerpoint-templates.html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</dc:title>
  <dc:creator>obstinate</dc:creator>
  <cp:keywords>шаблон презентации, шаблон для презентации, тема оформления презентации</cp:keywords>
  <dc:description>Шаблон презентации с сайта http://presentation-creation.ru</dc:description>
  <cp:lastModifiedBy>Артём</cp:lastModifiedBy>
  <cp:revision>66</cp:revision>
  <dcterms:created xsi:type="dcterms:W3CDTF">2017-08-27T13:20:25Z</dcterms:created>
  <dcterms:modified xsi:type="dcterms:W3CDTF">2024-12-17T20:49:48Z</dcterms:modified>
</cp:coreProperties>
</file>