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1" r:id="rId4"/>
    <p:sldId id="267" r:id="rId5"/>
    <p:sldId id="268" r:id="rId6"/>
    <p:sldId id="262" r:id="rId7"/>
    <p:sldId id="264" r:id="rId8"/>
    <p:sldId id="269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операционных систем на виртуальных машинах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мИИВТ-241</a:t>
            </a: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6" name="Line 253"/>
          <p:cNvSpPr>
            <a:spLocks noChangeShapeType="1"/>
          </p:cNvSpPr>
          <p:nvPr/>
        </p:nvSpPr>
        <p:spPr bwMode="gray">
          <a:xfrm>
            <a:off x="1696094" y="51608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gray">
          <a:xfrm rot="3419336">
            <a:off x="1411931" y="458460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8" name="Text Box 255"/>
          <p:cNvSpPr txBox="1">
            <a:spLocks noChangeArrowheads="1"/>
          </p:cNvSpPr>
          <p:nvPr/>
        </p:nvSpPr>
        <p:spPr bwMode="gray">
          <a:xfrm>
            <a:off x="1467494" y="46274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400941" y="1692750"/>
            <a:ext cx="351926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операционную систему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виртуальную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-шину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16" name="Line 263"/>
          <p:cNvSpPr>
            <a:spLocks noChangeShapeType="1"/>
          </p:cNvSpPr>
          <p:nvPr/>
        </p:nvSpPr>
        <p:spPr bwMode="gray">
          <a:xfrm>
            <a:off x="1697682" y="4321076"/>
            <a:ext cx="4799012" cy="1587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gray">
          <a:xfrm rot="3419336">
            <a:off x="1411931" y="374640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8" name="Text Box 265"/>
          <p:cNvSpPr txBox="1">
            <a:spLocks noChangeArrowheads="1"/>
          </p:cNvSpPr>
          <p:nvPr/>
        </p:nvSpPr>
        <p:spPr bwMode="gray">
          <a:xfrm>
            <a:off x="1467494" y="37892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19" name="Line 266"/>
          <p:cNvSpPr>
            <a:spLocks noChangeShapeType="1"/>
          </p:cNvSpPr>
          <p:nvPr/>
        </p:nvSpPr>
        <p:spPr bwMode="gray">
          <a:xfrm>
            <a:off x="1696094" y="602128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ltGray">
          <a:xfrm rot="3419336">
            <a:off x="1411931" y="5445026"/>
            <a:ext cx="479425" cy="520700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21" name="Text Box 268"/>
          <p:cNvSpPr txBox="1">
            <a:spLocks noChangeArrowheads="1"/>
          </p:cNvSpPr>
          <p:nvPr/>
        </p:nvSpPr>
        <p:spPr bwMode="gray">
          <a:xfrm>
            <a:off x="1467494" y="548788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5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275896" y="2783026"/>
            <a:ext cx="376935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виртуальные машины с операционными системами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70"/>
          <p:cNvSpPr txBox="1">
            <a:spLocks noChangeArrowheads="1"/>
          </p:cNvSpPr>
          <p:nvPr/>
        </p:nvSpPr>
        <p:spPr bwMode="gray">
          <a:xfrm>
            <a:off x="2418276" y="3617140"/>
            <a:ext cx="315731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Выполнить настройку операционных систем </a:t>
            </a:r>
          </a:p>
        </p:txBody>
      </p:sp>
      <p:sp>
        <p:nvSpPr>
          <p:cNvPr id="24" name="Text Box 271"/>
          <p:cNvSpPr txBox="1">
            <a:spLocks noChangeArrowheads="1"/>
          </p:cNvSpPr>
          <p:nvPr/>
        </p:nvSpPr>
        <p:spPr bwMode="gray">
          <a:xfrm>
            <a:off x="2174900" y="4423739"/>
            <a:ext cx="44312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необходимые надстройки, драйвера, библиотеки, программное обеспечение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72"/>
          <p:cNvSpPr txBox="1">
            <a:spLocks noChangeArrowheads="1"/>
          </p:cNvSpPr>
          <p:nvPr/>
        </p:nvSpPr>
        <p:spPr bwMode="gray">
          <a:xfrm>
            <a:off x="2762894" y="5551388"/>
            <a:ext cx="2080634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отчет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6" y="1689398"/>
            <a:ext cx="5432835" cy="312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99473"/>
            <a:ext cx="4752528" cy="273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528192"/>
            <a:ext cx="4752528" cy="292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83" y="3330785"/>
            <a:ext cx="4687499" cy="328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2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ошибки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 descr="https://cdn-ilbnfah.nitrocdn.com/zrayIFxmRHZuOvxlWOUlgWGvcUsKNMnj/assets/images/optimized/rev-8331638/softcomputers.org/wp-content/uploads/2022/01/19-3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t="19959" r="19373" b="24151"/>
          <a:stretch/>
        </p:blipFill>
        <p:spPr bwMode="auto">
          <a:xfrm>
            <a:off x="336658" y="2306550"/>
            <a:ext cx="3273425" cy="3371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03603" y="1556792"/>
            <a:ext cx="4320480" cy="64801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эмулировать TPM, а без этого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не установится.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283968" y="2306550"/>
            <a:ext cx="4320480" cy="64801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3923928" y="3056308"/>
            <a:ext cx="5184576" cy="33970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Нажимаем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горячие клавиши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F10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Вводим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regedit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Ветка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HKEY_LOCAL_MACHINES / SYSTEM /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В папке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создаем раздел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новом разделе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LabConfig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пустом месте нажимаем правой кноп-кой мыши «Создать» =&gt; Параметр DWORD (32 бита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Называем новый параметр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BypassTPMCheck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BypassSecureBootCheck</a:t>
            </a:r>
            <a:endParaRPr lang="ru-RU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Задаем там параметры 1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11 pro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 descr="A:\virtualBOX\1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91" y="1700808"/>
            <a:ext cx="5505450" cy="413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8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работы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ctrTitle"/>
          </p:nvPr>
        </p:nvSpPr>
        <p:spPr>
          <a:xfrm>
            <a:off x="333545" y="1772816"/>
            <a:ext cx="3446367" cy="1584176"/>
          </a:xfr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Virtualization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VT-x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106761" y="1772816"/>
            <a:ext cx="3446367" cy="158417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Hyper-V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844783" y="3356992"/>
            <a:ext cx="3168352" cy="1440160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810898" y="4334055"/>
            <a:ext cx="3742230" cy="1872028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Переходим в настройки ПК =&gt; панель управления =&gt; программы =&gt; ком-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поненты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Находим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-V, ставим галку напротив.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23528" y="4365104"/>
            <a:ext cx="3744416" cy="1872029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биос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пк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находим параметр «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или «VT-x».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VT-x: Измените значение на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включить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аппаратную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виртуализацию.</a:t>
            </a:r>
          </a:p>
        </p:txBody>
      </p:sp>
    </p:spTree>
    <p:extLst>
      <p:ext uri="{BB962C8B-B14F-4D97-AF65-F5344CB8AC3E}">
        <p14:creationId xmlns:p14="http://schemas.microsoft.com/office/powerpoint/2010/main" val="36868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общей папки виртуальной машины с ПК.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598413"/>
            <a:ext cx="4623874" cy="299614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28846" y="3284984"/>
            <a:ext cx="412428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204</Words>
  <Application>Microsoft Office PowerPoint</Application>
  <PresentationFormat>Экран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Установка операционных систем на виртуальных машинах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Intel Virtualization Technology или VT-x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75</cp:revision>
  <dcterms:created xsi:type="dcterms:W3CDTF">2017-08-27T13:20:25Z</dcterms:created>
  <dcterms:modified xsi:type="dcterms:W3CDTF">2024-12-17T21:19:10Z</dcterms:modified>
</cp:coreProperties>
</file>