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1" r:id="rId4"/>
    <p:sldId id="267" r:id="rId5"/>
    <p:sldId id="262" r:id="rId6"/>
    <p:sldId id="268" r:id="rId7"/>
    <p:sldId id="264" r:id="rId8"/>
    <p:sldId id="269" r:id="rId9"/>
    <p:sldId id="270" r:id="rId10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Основы работы с системой управления версиями </a:t>
            </a:r>
            <a:r>
              <a:rPr lang="ru-RU" b="1" dirty="0" err="1"/>
              <a:t>Git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</a:t>
            </a:r>
            <a:r>
              <a:rPr lang="ru-RU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мИИВТ-241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488995" y="2158066"/>
            <a:ext cx="35192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9" name="Line 266"/>
          <p:cNvSpPr>
            <a:spLocks noChangeShapeType="1"/>
          </p:cNvSpPr>
          <p:nvPr/>
        </p:nvSpPr>
        <p:spPr bwMode="gray">
          <a:xfrm>
            <a:off x="1696094" y="60212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ltGray">
          <a:xfrm rot="3419336">
            <a:off x="1411931" y="544502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68"/>
          <p:cNvSpPr txBox="1">
            <a:spLocks noChangeArrowheads="1"/>
          </p:cNvSpPr>
          <p:nvPr/>
        </p:nvSpPr>
        <p:spPr bwMode="gray">
          <a:xfrm>
            <a:off x="1467494" y="5487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193398" y="2950151"/>
            <a:ext cx="520142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ветки для отработки своего проекта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318182" y="3806696"/>
            <a:ext cx="360451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команд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71"/>
          <p:cNvSpPr txBox="1">
            <a:spLocks noChangeArrowheads="1"/>
          </p:cNvSpPr>
          <p:nvPr/>
        </p:nvSpPr>
        <p:spPr bwMode="gray">
          <a:xfrm>
            <a:off x="2458830" y="4584579"/>
            <a:ext cx="39003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с данными о себе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335905" y="5314008"/>
            <a:ext cx="4160789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 до предыдущего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988840"/>
            <a:ext cx="4596849" cy="792088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Вводим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терминале команду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ssh-keygen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-t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–b 4096 -C 79177@list.ru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подключение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Артём\Desktop\СХиОД отчет\ssh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6115050" cy="18021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139903" y="2852936"/>
            <a:ext cx="4596849" cy="79208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получения ключа, необходимо зайти в настройки профиля и найти вкладку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 and GPG keys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подключение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491880" y="3406876"/>
            <a:ext cx="5143500" cy="2476500"/>
          </a:xfrm>
          <a:prstGeom prst="rect">
            <a:avLst/>
          </a:prstGeom>
        </p:spPr>
      </p:pic>
      <p:pic>
        <p:nvPicPr>
          <p:cNvPr id="1027" name="Picture 3" descr="gitcl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6" y="1776983"/>
            <a:ext cx="47148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79410" y="3970799"/>
            <a:ext cx="3112572" cy="134865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папка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292080" y="1588430"/>
            <a:ext cx="3112572" cy="134865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Клонирование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локальный ПК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C:\Users\Артём\Desktop\СХиОД отчет\добавление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0007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данных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16" y="2527842"/>
            <a:ext cx="3747410" cy="176021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6" y="2544509"/>
            <a:ext cx="3834190" cy="1726879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108965" y="1588430"/>
            <a:ext cx="2808312" cy="9560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 до обновления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228955" y="1472535"/>
            <a:ext cx="2725189" cy="108457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 после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обновлнеия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данных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961683"/>
            <a:ext cx="6200229" cy="1512168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112466" y="3861048"/>
            <a:ext cx="46355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5679" y="1585530"/>
            <a:ext cx="5940425" cy="38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9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Откат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03738" y="2188222"/>
            <a:ext cx="3971925" cy="58102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38328" y="4170933"/>
            <a:ext cx="4267200" cy="80010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932040" y="2000774"/>
            <a:ext cx="2808312" cy="9560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отката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 noGrp="1"/>
          </p:cNvSpPr>
          <p:nvPr>
            <p:ph type="ctrTitle"/>
          </p:nvPr>
        </p:nvSpPr>
        <p:spPr>
          <a:xfrm>
            <a:off x="1207812" y="3956180"/>
            <a:ext cx="2520280" cy="122960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данных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101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Основы работы с системой управления версиями Git</vt:lpstr>
      <vt:lpstr>Презентация PowerPoint</vt:lpstr>
      <vt:lpstr>Вводим в терминале команду  $ ssh-keygen -t rsa –b 4096 -C 79177@list.ru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Обновление данных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72</cp:revision>
  <dcterms:created xsi:type="dcterms:W3CDTF">2017-08-27T13:20:25Z</dcterms:created>
  <dcterms:modified xsi:type="dcterms:W3CDTF">2024-12-20T20:58:58Z</dcterms:modified>
</cp:coreProperties>
</file>