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1" r:id="rId4"/>
    <p:sldId id="268" r:id="rId5"/>
    <p:sldId id="269" r:id="rId6"/>
  </p:sldIdLst>
  <p:sldSz cx="9144000" cy="6858000" type="screen4x3"/>
  <p:notesSz cx="6858000" cy="9144000"/>
  <p:custDataLst>
    <p:tags r:id="rId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4DD9C-6C02-4420-8FCD-6A002C0EA6E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2D5D8-9DE0-4AA1-8F3A-1E3A59E60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98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3501008"/>
            <a:ext cx="5189040" cy="1470025"/>
          </a:xfrm>
        </p:spPr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661248"/>
            <a:ext cx="6400800" cy="11967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57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4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0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78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1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8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8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06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87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23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07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598FB-065C-47B4-BB40-F422548D1681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209A7-FD2C-4C84-9D19-B5F1717D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4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757463"/>
            <a:ext cx="7560840" cy="3744416"/>
          </a:xfrm>
        </p:spPr>
        <p:txBody>
          <a:bodyPr>
            <a:normAutofit/>
          </a:bodyPr>
          <a:lstStyle/>
          <a:p>
            <a:r>
              <a:rPr lang="ru-RU" b="1" dirty="0"/>
              <a:t>Интеграция изменений в системе управления версиями </a:t>
            </a:r>
            <a:r>
              <a:rPr lang="ru-RU" b="1" dirty="0" err="1"/>
              <a:t>Git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32664" y="5466483"/>
            <a:ext cx="1935832" cy="999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ВГТУ гр.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мИИВТ-241</a:t>
            </a:r>
            <a:endPara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Ульянов Артем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272808" cy="5040560"/>
          </a:xfr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9" name="Line 256"/>
          <p:cNvSpPr>
            <a:spLocks noChangeShapeType="1"/>
          </p:cNvSpPr>
          <p:nvPr/>
        </p:nvSpPr>
        <p:spPr bwMode="gray">
          <a:xfrm>
            <a:off x="1696094" y="26462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257"/>
          <p:cNvSpPr>
            <a:spLocks noChangeArrowheads="1"/>
          </p:cNvSpPr>
          <p:nvPr/>
        </p:nvSpPr>
        <p:spPr bwMode="gray">
          <a:xfrm rot="3419336">
            <a:off x="1411931" y="207000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1" name="Text Box 258"/>
          <p:cNvSpPr txBox="1">
            <a:spLocks noChangeArrowheads="1"/>
          </p:cNvSpPr>
          <p:nvPr/>
        </p:nvSpPr>
        <p:spPr bwMode="gray">
          <a:xfrm>
            <a:off x="2198179" y="1707074"/>
            <a:ext cx="3519264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изменений в системе управления версиями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ветку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259"/>
          <p:cNvSpPr txBox="1">
            <a:spLocks noChangeArrowheads="1"/>
          </p:cNvSpPr>
          <p:nvPr/>
        </p:nvSpPr>
        <p:spPr bwMode="gray">
          <a:xfrm>
            <a:off x="1467494" y="21128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13" name="Line 260"/>
          <p:cNvSpPr>
            <a:spLocks noChangeShapeType="1"/>
          </p:cNvSpPr>
          <p:nvPr/>
        </p:nvSpPr>
        <p:spPr bwMode="gray">
          <a:xfrm>
            <a:off x="1696094" y="34844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4" name="Rectangle 261"/>
          <p:cNvSpPr>
            <a:spLocks noChangeArrowheads="1"/>
          </p:cNvSpPr>
          <p:nvPr/>
        </p:nvSpPr>
        <p:spPr bwMode="gray">
          <a:xfrm rot="3419336">
            <a:off x="1411931" y="290820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ru-RU"/>
          </a:p>
        </p:txBody>
      </p:sp>
      <p:sp>
        <p:nvSpPr>
          <p:cNvPr id="15" name="Text Box 262"/>
          <p:cNvSpPr txBox="1">
            <a:spLocks noChangeArrowheads="1"/>
          </p:cNvSpPr>
          <p:nvPr/>
        </p:nvSpPr>
        <p:spPr bwMode="gray">
          <a:xfrm>
            <a:off x="1467494" y="29510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Arial" charset="0"/>
              </a:rPr>
              <a:t>2</a:t>
            </a:r>
          </a:p>
        </p:txBody>
      </p:sp>
      <p:sp>
        <p:nvSpPr>
          <p:cNvPr id="22" name="Text Box 269"/>
          <p:cNvSpPr txBox="1">
            <a:spLocks noChangeArrowheads="1"/>
          </p:cNvSpPr>
          <p:nvPr/>
        </p:nvSpPr>
        <p:spPr bwMode="gray">
          <a:xfrm>
            <a:off x="2458830" y="3003441"/>
            <a:ext cx="468480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Подготовить отчёт о проделанной работе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8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терминал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7561" y="2060848"/>
            <a:ext cx="784887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9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сайт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80" y="1628800"/>
            <a:ext cx="5940425" cy="468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0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60" y="12625536"/>
            <a:ext cx="2378241" cy="286498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60648"/>
            <a:ext cx="8229600" cy="11430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сайт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2060848"/>
            <a:ext cx="6984776" cy="214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7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55e172873bfbc92c16471e11b73648e24dda62"/>
</p:tagLst>
</file>

<file path=ppt/theme/theme1.xml><?xml version="1.0" encoding="utf-8"?>
<a:theme xmlns:a="http://schemas.openxmlformats.org/drawingml/2006/main" name="Тема Office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47</Words>
  <Application>Microsoft Office PowerPoint</Application>
  <PresentationFormat>Экран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Тема Office</vt:lpstr>
      <vt:lpstr>Интеграция изменений в системе управления версиями Git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http://presentation-creation.ru/powerpoint-templates.html</Company>
  <LinksUpToDate>false</LinksUpToDate>
  <SharedDoc>false</SharedDoc>
  <HyperlinkBase>http://presentation-creation.ru/powerpoint-templates.html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Нейронная сеть</dc:title>
  <dc:creator>obstinate</dc:creator>
  <cp:keywords>шаблон презентации, шаблон для презентации, тема оформления презентации</cp:keywords>
  <dc:description>Шаблон презентации с сайта http://presentation-creation.ru</dc:description>
  <cp:lastModifiedBy>Артём</cp:lastModifiedBy>
  <cp:revision>60</cp:revision>
  <dcterms:created xsi:type="dcterms:W3CDTF">2017-08-27T13:20:25Z</dcterms:created>
  <dcterms:modified xsi:type="dcterms:W3CDTF">2024-12-24T20:10:07Z</dcterms:modified>
</cp:coreProperties>
</file>