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1" r:id="rId4"/>
    <p:sldId id="262" r:id="rId5"/>
    <p:sldId id="268" r:id="rId6"/>
    <p:sldId id="269" r:id="rId7"/>
    <p:sldId id="270" r:id="rId8"/>
    <p:sldId id="271" r:id="rId9"/>
  </p:sldIdLst>
  <p:sldSz cx="9144000" cy="6858000" type="screen4x3"/>
  <p:notesSz cx="6858000" cy="9144000"/>
  <p:custDataLst>
    <p:tags r:id="rId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4DD9C-6C02-4420-8FCD-6A002C0EA6E2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D5D8-9DE0-4AA1-8F3A-1E3A59E60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8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3501008"/>
            <a:ext cx="5189040" cy="1470025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661248"/>
            <a:ext cx="6400800" cy="11967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98FB-065C-47B4-BB40-F422548D1681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57463"/>
            <a:ext cx="7560840" cy="3744416"/>
          </a:xfrm>
        </p:spPr>
        <p:txBody>
          <a:bodyPr>
            <a:normAutofit/>
          </a:bodyPr>
          <a:lstStyle/>
          <a:p>
            <a:r>
              <a:rPr lang="ru-RU" b="1" dirty="0"/>
              <a:t>Развёртывание СУБД </a:t>
            </a:r>
            <a:r>
              <a:rPr lang="ru-RU" b="1" dirty="0" err="1"/>
              <a:t>Postgres</a:t>
            </a:r>
            <a:r>
              <a:rPr lang="ru-RU" b="1" dirty="0"/>
              <a:t> с использованием средств автоматизации развёртывания и управления приложениями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32664" y="5466483"/>
            <a:ext cx="193583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ВГТУ гр. мИИВТ-241</a:t>
            </a: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Ульянов Артем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272808" cy="5040560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253"/>
          <p:cNvSpPr>
            <a:spLocks noChangeShapeType="1"/>
          </p:cNvSpPr>
          <p:nvPr/>
        </p:nvSpPr>
        <p:spPr bwMode="gray">
          <a:xfrm>
            <a:off x="1696094" y="51608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254"/>
          <p:cNvSpPr>
            <a:spLocks noChangeArrowheads="1"/>
          </p:cNvSpPr>
          <p:nvPr/>
        </p:nvSpPr>
        <p:spPr bwMode="gray">
          <a:xfrm rot="3419336">
            <a:off x="1411931" y="4584601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8" name="Text Box 255"/>
          <p:cNvSpPr txBox="1">
            <a:spLocks noChangeArrowheads="1"/>
          </p:cNvSpPr>
          <p:nvPr/>
        </p:nvSpPr>
        <p:spPr bwMode="gray">
          <a:xfrm>
            <a:off x="1467494" y="4627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9" name="Line 256"/>
          <p:cNvSpPr>
            <a:spLocks noChangeShapeType="1"/>
          </p:cNvSpPr>
          <p:nvPr/>
        </p:nvSpPr>
        <p:spPr bwMode="gray">
          <a:xfrm>
            <a:off x="1696094" y="2646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257"/>
          <p:cNvSpPr>
            <a:spLocks noChangeArrowheads="1"/>
          </p:cNvSpPr>
          <p:nvPr/>
        </p:nvSpPr>
        <p:spPr bwMode="gray">
          <a:xfrm rot="3419336">
            <a:off x="1411931" y="20700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1" name="Text Box 258"/>
          <p:cNvSpPr txBox="1">
            <a:spLocks noChangeArrowheads="1"/>
          </p:cNvSpPr>
          <p:nvPr/>
        </p:nvSpPr>
        <p:spPr bwMode="gray">
          <a:xfrm>
            <a:off x="2375009" y="1935143"/>
            <a:ext cx="405048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работы с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-контейнерами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59"/>
          <p:cNvSpPr txBox="1">
            <a:spLocks noChangeArrowheads="1"/>
          </p:cNvSpPr>
          <p:nvPr/>
        </p:nvSpPr>
        <p:spPr bwMode="gray">
          <a:xfrm>
            <a:off x="1467494" y="2112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" name="Line 260"/>
          <p:cNvSpPr>
            <a:spLocks noChangeShapeType="1"/>
          </p:cNvSpPr>
          <p:nvPr/>
        </p:nvSpPr>
        <p:spPr bwMode="gray">
          <a:xfrm>
            <a:off x="1696094" y="3484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261"/>
          <p:cNvSpPr>
            <a:spLocks noChangeArrowheads="1"/>
          </p:cNvSpPr>
          <p:nvPr/>
        </p:nvSpPr>
        <p:spPr bwMode="gray">
          <a:xfrm rot="3419336">
            <a:off x="1411931" y="29082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5" name="Text Box 262"/>
          <p:cNvSpPr txBox="1">
            <a:spLocks noChangeArrowheads="1"/>
          </p:cNvSpPr>
          <p:nvPr/>
        </p:nvSpPr>
        <p:spPr bwMode="gray">
          <a:xfrm>
            <a:off x="1467494" y="2951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6" name="Line 263"/>
          <p:cNvSpPr>
            <a:spLocks noChangeShapeType="1"/>
          </p:cNvSpPr>
          <p:nvPr/>
        </p:nvSpPr>
        <p:spPr bwMode="gray">
          <a:xfrm>
            <a:off x="1697682" y="4321076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Rectangle 264"/>
          <p:cNvSpPr>
            <a:spLocks noChangeArrowheads="1"/>
          </p:cNvSpPr>
          <p:nvPr/>
        </p:nvSpPr>
        <p:spPr bwMode="gray">
          <a:xfrm rot="3419336">
            <a:off x="1411931" y="374640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8" name="Text Box 265"/>
          <p:cNvSpPr txBox="1">
            <a:spLocks noChangeArrowheads="1"/>
          </p:cNvSpPr>
          <p:nvPr/>
        </p:nvSpPr>
        <p:spPr bwMode="gray">
          <a:xfrm>
            <a:off x="1467494" y="37892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9" name="Line 266"/>
          <p:cNvSpPr>
            <a:spLocks noChangeShapeType="1"/>
          </p:cNvSpPr>
          <p:nvPr/>
        </p:nvSpPr>
        <p:spPr bwMode="gray">
          <a:xfrm>
            <a:off x="1696094" y="60212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267"/>
          <p:cNvSpPr>
            <a:spLocks noChangeArrowheads="1"/>
          </p:cNvSpPr>
          <p:nvPr/>
        </p:nvSpPr>
        <p:spPr bwMode="ltGray">
          <a:xfrm rot="3419336">
            <a:off x="1411931" y="5445026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1" name="Text Box 268"/>
          <p:cNvSpPr txBox="1">
            <a:spLocks noChangeArrowheads="1"/>
          </p:cNvSpPr>
          <p:nvPr/>
        </p:nvSpPr>
        <p:spPr bwMode="gray">
          <a:xfrm>
            <a:off x="1467494" y="5487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23" name="Text Box 270"/>
          <p:cNvSpPr txBox="1">
            <a:spLocks noChangeArrowheads="1"/>
          </p:cNvSpPr>
          <p:nvPr/>
        </p:nvSpPr>
        <p:spPr bwMode="gray">
          <a:xfrm>
            <a:off x="2403695" y="3008153"/>
            <a:ext cx="23729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71"/>
          <p:cNvSpPr txBox="1">
            <a:spLocks noChangeArrowheads="1"/>
          </p:cNvSpPr>
          <p:nvPr/>
        </p:nvSpPr>
        <p:spPr bwMode="gray">
          <a:xfrm>
            <a:off x="2165327" y="3748409"/>
            <a:ext cx="428065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образа на основе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72"/>
          <p:cNvSpPr txBox="1">
            <a:spLocks noChangeArrowheads="1"/>
          </p:cNvSpPr>
          <p:nvPr/>
        </p:nvSpPr>
        <p:spPr bwMode="gray">
          <a:xfrm>
            <a:off x="2219158" y="4417900"/>
            <a:ext cx="3969346" cy="7144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контейнера для развёртывания СУБД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49996" y="53625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работающему контейнеру и запуск интерфейса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300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8964" y="2492896"/>
            <a:ext cx="6696744" cy="1512168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Загружаем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wsl_update_x64.msi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PowerShell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команду:</a:t>
            </a: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--set-default-version 2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установки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WSL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на версию 2</a:t>
            </a: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и настройка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b="13888"/>
          <a:stretch/>
        </p:blipFill>
        <p:spPr bwMode="auto">
          <a:xfrm>
            <a:off x="1985640" y="2492896"/>
            <a:ext cx="4905375" cy="1476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1200580" y="4302435"/>
            <a:ext cx="6696744" cy="756084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l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перезагружаем компьютер и вновь запускаем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323528" y="2348880"/>
            <a:ext cx="4248472" cy="644971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Создаем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 с помощью команды:</a:t>
            </a: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-t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d_img:latest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r="13736" b="32917"/>
          <a:stretch/>
        </p:blipFill>
        <p:spPr bwMode="auto">
          <a:xfrm>
            <a:off x="1876103" y="3356992"/>
            <a:ext cx="5124450" cy="819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709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323528" y="2348880"/>
            <a:ext cx="4248472" cy="644971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l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консоли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-d -p 5432:5432 --name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d_cont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d_img:latest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r="13736" b="32917"/>
          <a:stretch/>
        </p:blipFill>
        <p:spPr bwMode="auto">
          <a:xfrm>
            <a:off x="1876103" y="3356992"/>
            <a:ext cx="5124450" cy="819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516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контейнеру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184576" cy="576064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l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подключения к контейнеру выполним:</a:t>
            </a: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 -it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d_cont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-d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dbuser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132633"/>
            <a:ext cx="62738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6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1413992" y="2060848"/>
            <a:ext cx="6048672" cy="3600400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version: "3.9"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dbpost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image: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postgres:latest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environment: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POSTGRES_DB: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dbcompose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POSTGRES_USER: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usrcompose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POSTGRES_PASSWORD: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passcompose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volumes: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./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init_scripts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init.sql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docker-entrypoint-initdb.d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init.sql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ports: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- 5432:5432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55e172873bfbc92c16471e11b73648e24dda62"/>
</p:tagLst>
</file>

<file path=ppt/theme/theme1.xml><?xml version="1.0" encoding="utf-8"?>
<a:theme xmlns:a="http://schemas.openxmlformats.org/drawingml/2006/main" name="Тема Office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111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Тема Office</vt:lpstr>
      <vt:lpstr>Развёртывание СУБД Postgres с использованием средств автоматизации развёртывания и управления приложениями</vt:lpstr>
      <vt:lpstr>Презентация PowerPoint</vt:lpstr>
      <vt:lpstr>1) Загружаем wsl_update_x64.msi 2) В Windows PowerShell введите команду: powershell wsl --set-default-version 2 для установки WSL по умолчанию на версию 2 </vt:lpstr>
      <vt:lpstr>После этого перезагружаем компьютер и вновь запускаем Docker Desktop.  </vt:lpstr>
      <vt:lpstr>Создаем образ с помощью команды: docker build -t d_img:latest    </vt:lpstr>
      <vt:lpstr>В консоли: docker run -d -p 5432:5432 --name d_cont d_img:latest   </vt:lpstr>
      <vt:lpstr>Для подключения к контейнеру выполним: docker exec -it d_cont psql -d dbname -U dbuser    </vt:lpstr>
      <vt:lpstr>docker-compose.yml: yaml version: "3.9" services:   dbpost:     image: postgres:latest     environment:       POSTGRES_DB: dbcompose       POSTGRES_USER: usrcompose       POSTGRES_PASSWORD: passcompose     volumes:       - ./init_scripts/init.sql:/docker-entrypoint-initdb.d/init.sql     ports:       - 5432:5432     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</dc:title>
  <dc:creator>obstinate</dc:creator>
  <cp:keywords>шаблон презентации, шаблон для презентации, тема оформления презентации</cp:keywords>
  <dc:description>Шаблон презентации с сайта http://presentation-creation.ru</dc:description>
  <cp:lastModifiedBy>Артём</cp:lastModifiedBy>
  <cp:revision>66</cp:revision>
  <dcterms:created xsi:type="dcterms:W3CDTF">2017-08-27T13:20:25Z</dcterms:created>
  <dcterms:modified xsi:type="dcterms:W3CDTF">2024-12-26T21:53:05Z</dcterms:modified>
</cp:coreProperties>
</file>