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61" r:id="rId5"/>
    <p:sldId id="266" r:id="rId6"/>
    <p:sldId id="268" r:id="rId7"/>
    <p:sldId id="262" r:id="rId8"/>
    <p:sldId id="265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Разработка физической структуры базы данных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мИИВТ-241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253641" y="1911435"/>
            <a:ext cx="35192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работы с СУБД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214874" y="2814608"/>
            <a:ext cx="449490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SQL-запросы для создания таблиц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239246" y="3598456"/>
            <a:ext cx="332127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Обернуть созданную базу данных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271902" y="4387820"/>
            <a:ext cx="3443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графическую диаграмму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394122" y="5544606"/>
            <a:ext cx="23451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диаграмму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940425" cy="46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020" y="2338163"/>
            <a:ext cx="35283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789540" cy="4824536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CREATE TABLE - Создает таблицу для хранения информации.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IF NOT EXISTS – Проверяет существуют ли таблицы с данным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назва-нием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таблица существует, SQL не выполняет команду создания.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Вводим названия строк.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Тип данных - Для идентификаторов используется SERIAL, что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автома-тически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последовательность для генерации уникальных значений. Для текстовых полей используются VARCHAR, а для денежных значений — DECIMAL (10 – символов в числе, 2 – символов после запятой). DATE – тип данных для хранения даты.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Первичный ключ, показывает уникальность записи.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Внешний ключ, устанавливает связь между таблицами.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ON DELETE CASCADE – При удалении записи из родительской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табли-цы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удаляется запись в дочерней таблице.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64162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таблиц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1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1790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632848" cy="2952328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-compose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–d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 -it games-dbpost-1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команды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69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  <vt:lpstr>1) CREATE TABLE - Создает таблицу для хранения информации. 2) IF NOT EXISTS – Проверяет существуют ли таблицы с данным назва-нием, если таблица существует, SQL не выполняет команду создания. 3) Вводим названия строк. 4) Тип данных - Для идентификаторов используется SERIAL, что автома-тически создает последовательность для генерации уникальных значений. Для текстовых полей используются VARCHAR, а для денежных значений — DECIMAL (10 – символов в числе, 2 – символов после запятой). DATE – тип данных для хранения даты. 5) Primary key – Первичный ключ, показывает уникальность записи. 6) References – Внешний ключ, устанавливает связь между таблицами. 7) ON DELETE CASCADE – При удалении записи из родительской табли-цы, то удаляется запись в дочерней таблице.</vt:lpstr>
      <vt:lpstr>Презентация PowerPoint</vt:lpstr>
      <vt:lpstr>Презентация PowerPoint</vt:lpstr>
      <vt:lpstr>1) docker-compose up –d  2) docker exec -it games-dbpost-1 psql -U usrcompose -d dbcompose 3) psql -U usrcompose -d dbcompose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64</cp:revision>
  <dcterms:created xsi:type="dcterms:W3CDTF">2017-08-27T13:20:25Z</dcterms:created>
  <dcterms:modified xsi:type="dcterms:W3CDTF">2024-12-25T16:54:17Z</dcterms:modified>
</cp:coreProperties>
</file>