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7" r:id="rId4"/>
    <p:sldId id="261" r:id="rId5"/>
    <p:sldId id="266" r:id="rId6"/>
    <p:sldId id="269" r:id="rId7"/>
    <p:sldId id="268" r:id="rId8"/>
    <p:sldId id="271" r:id="rId9"/>
    <p:sldId id="270" r:id="rId10"/>
    <p:sldId id="272" r:id="rId11"/>
    <p:sldId id="273" r:id="rId12"/>
    <p:sldId id="262" r:id="rId13"/>
    <p:sldId id="265" r:id="rId14"/>
  </p:sldIdLst>
  <p:sldSz cx="9144000" cy="6858000" type="screen4x3"/>
  <p:notesSz cx="6858000" cy="9144000"/>
  <p:custDataLst>
    <p:tags r:id="rId1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4DD9C-6C02-4420-8FCD-6A002C0EA6E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2D5D8-9DE0-4AA1-8F3A-1E3A59E60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98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3501008"/>
            <a:ext cx="5189040" cy="1470025"/>
          </a:xfrm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661248"/>
            <a:ext cx="6400800" cy="11967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57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4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0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78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51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8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82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6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87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23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07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94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757463"/>
            <a:ext cx="7560840" cy="3744416"/>
          </a:xfrm>
        </p:spPr>
        <p:txBody>
          <a:bodyPr>
            <a:normAutofit/>
          </a:bodyPr>
          <a:lstStyle/>
          <a:p>
            <a:r>
              <a:rPr lang="ru-RU" b="1" dirty="0"/>
              <a:t>Развёртывание СУБД </a:t>
            </a:r>
            <a:r>
              <a:rPr lang="ru-RU" b="1" dirty="0" err="1"/>
              <a:t>Postgres</a:t>
            </a:r>
            <a:r>
              <a:rPr lang="ru-RU" b="1" dirty="0"/>
              <a:t> с использованием средств автоматизации развёртывания и управления приложениями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32664" y="5466483"/>
            <a:ext cx="1935832" cy="999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ВГТУ гр. мИИВТ-241</a:t>
            </a:r>
          </a:p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Ульянов Артем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9090" y="277391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72164" y="1461596"/>
            <a:ext cx="204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Код реализации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15616" y="330036"/>
            <a:ext cx="6624736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Вывести клиента или клиентов с наибольшей суммой аренды авто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195736" y="1969427"/>
            <a:ext cx="51530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0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9090" y="277391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72164" y="1461596"/>
            <a:ext cx="204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Код реализации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15616" y="330036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Вывести список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клиентов, которые потратили больше среднего на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прокат отсортировать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убыванию суммы заказов.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1968538"/>
            <a:ext cx="5940425" cy="44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7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YML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таблиц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2278147"/>
            <a:ext cx="5940425" cy="256413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37102" y="1570273"/>
            <a:ext cx="3226786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вывода таблицы в </a:t>
            </a:r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таблицы «Страхование»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3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556792"/>
            <a:ext cx="7632848" cy="2952328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-compose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–d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exec -it games-dbpost-1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psql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usrcompose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-d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dbcompose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psql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usrcompose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-d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dbcompose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Страхование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команды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2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899592" y="1556792"/>
            <a:ext cx="7272808" cy="5040560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6" name="Line 253"/>
          <p:cNvSpPr>
            <a:spLocks noChangeShapeType="1"/>
          </p:cNvSpPr>
          <p:nvPr/>
        </p:nvSpPr>
        <p:spPr bwMode="gray">
          <a:xfrm>
            <a:off x="1696094" y="51608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Rectangle 254"/>
          <p:cNvSpPr>
            <a:spLocks noChangeArrowheads="1"/>
          </p:cNvSpPr>
          <p:nvPr/>
        </p:nvSpPr>
        <p:spPr bwMode="gray">
          <a:xfrm rot="3419336">
            <a:off x="1411931" y="4584601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8" name="Text Box 255"/>
          <p:cNvSpPr txBox="1">
            <a:spLocks noChangeArrowheads="1"/>
          </p:cNvSpPr>
          <p:nvPr/>
        </p:nvSpPr>
        <p:spPr bwMode="gray">
          <a:xfrm>
            <a:off x="1467494" y="4627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9" name="Line 256"/>
          <p:cNvSpPr>
            <a:spLocks noChangeShapeType="1"/>
          </p:cNvSpPr>
          <p:nvPr/>
        </p:nvSpPr>
        <p:spPr bwMode="gray">
          <a:xfrm>
            <a:off x="1696094" y="2646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Rectangle 257"/>
          <p:cNvSpPr>
            <a:spLocks noChangeArrowheads="1"/>
          </p:cNvSpPr>
          <p:nvPr/>
        </p:nvSpPr>
        <p:spPr bwMode="gray">
          <a:xfrm rot="3419336">
            <a:off x="1411931" y="207000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1" name="Text Box 258"/>
          <p:cNvSpPr txBox="1">
            <a:spLocks noChangeArrowheads="1"/>
          </p:cNvSpPr>
          <p:nvPr/>
        </p:nvSpPr>
        <p:spPr bwMode="gray">
          <a:xfrm>
            <a:off x="2253641" y="1911435"/>
            <a:ext cx="351926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структуру базы данных в СУБД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259"/>
          <p:cNvSpPr txBox="1">
            <a:spLocks noChangeArrowheads="1"/>
          </p:cNvSpPr>
          <p:nvPr/>
        </p:nvSpPr>
        <p:spPr bwMode="gray">
          <a:xfrm>
            <a:off x="1467494" y="21128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13" name="Line 260"/>
          <p:cNvSpPr>
            <a:spLocks noChangeShapeType="1"/>
          </p:cNvSpPr>
          <p:nvPr/>
        </p:nvSpPr>
        <p:spPr bwMode="gray">
          <a:xfrm>
            <a:off x="1696094" y="34844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Rectangle 261"/>
          <p:cNvSpPr>
            <a:spLocks noChangeArrowheads="1"/>
          </p:cNvSpPr>
          <p:nvPr/>
        </p:nvSpPr>
        <p:spPr bwMode="gray">
          <a:xfrm rot="3419336">
            <a:off x="1411931" y="290820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5" name="Text Box 262"/>
          <p:cNvSpPr txBox="1">
            <a:spLocks noChangeArrowheads="1"/>
          </p:cNvSpPr>
          <p:nvPr/>
        </p:nvSpPr>
        <p:spPr bwMode="gray">
          <a:xfrm>
            <a:off x="1467494" y="2951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16" name="Line 263"/>
          <p:cNvSpPr>
            <a:spLocks noChangeShapeType="1"/>
          </p:cNvSpPr>
          <p:nvPr/>
        </p:nvSpPr>
        <p:spPr bwMode="gray">
          <a:xfrm>
            <a:off x="1697682" y="4321076"/>
            <a:ext cx="4799012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" name="Rectangle 264"/>
          <p:cNvSpPr>
            <a:spLocks noChangeArrowheads="1"/>
          </p:cNvSpPr>
          <p:nvPr/>
        </p:nvSpPr>
        <p:spPr bwMode="gray">
          <a:xfrm rot="3419336">
            <a:off x="1411931" y="3746401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8" name="Text Box 265"/>
          <p:cNvSpPr txBox="1">
            <a:spLocks noChangeArrowheads="1"/>
          </p:cNvSpPr>
          <p:nvPr/>
        </p:nvSpPr>
        <p:spPr bwMode="gray">
          <a:xfrm>
            <a:off x="1467494" y="37892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19" name="Line 266"/>
          <p:cNvSpPr>
            <a:spLocks noChangeShapeType="1"/>
          </p:cNvSpPr>
          <p:nvPr/>
        </p:nvSpPr>
        <p:spPr bwMode="gray">
          <a:xfrm>
            <a:off x="1696094" y="60212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Rectangle 267"/>
          <p:cNvSpPr>
            <a:spLocks noChangeArrowheads="1"/>
          </p:cNvSpPr>
          <p:nvPr/>
        </p:nvSpPr>
        <p:spPr bwMode="ltGray">
          <a:xfrm rot="3419336">
            <a:off x="1411931" y="5445026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1" name="Text Box 268"/>
          <p:cNvSpPr txBox="1">
            <a:spLocks noChangeArrowheads="1"/>
          </p:cNvSpPr>
          <p:nvPr/>
        </p:nvSpPr>
        <p:spPr bwMode="gray">
          <a:xfrm>
            <a:off x="1467494" y="5487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22" name="Text Box 269"/>
          <p:cNvSpPr txBox="1">
            <a:spLocks noChangeArrowheads="1"/>
          </p:cNvSpPr>
          <p:nvPr/>
        </p:nvSpPr>
        <p:spPr bwMode="gray">
          <a:xfrm>
            <a:off x="2165327" y="3026849"/>
            <a:ext cx="449490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Наполнить базу данных данными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270"/>
          <p:cNvSpPr txBox="1">
            <a:spLocks noChangeArrowheads="1"/>
          </p:cNvSpPr>
          <p:nvPr/>
        </p:nvSpPr>
        <p:spPr bwMode="gray">
          <a:xfrm>
            <a:off x="2239246" y="3598456"/>
            <a:ext cx="332127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ряд запросов к базе данных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271"/>
          <p:cNvSpPr txBox="1">
            <a:spLocks noChangeArrowheads="1"/>
          </p:cNvSpPr>
          <p:nvPr/>
        </p:nvSpPr>
        <p:spPr bwMode="gray">
          <a:xfrm>
            <a:off x="2271902" y="4387820"/>
            <a:ext cx="34435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Поставить и выполнить задачи для своей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272"/>
          <p:cNvSpPr txBox="1">
            <a:spLocks noChangeArrowheads="1"/>
          </p:cNvSpPr>
          <p:nvPr/>
        </p:nvSpPr>
        <p:spPr bwMode="gray">
          <a:xfrm>
            <a:off x="2394122" y="5544606"/>
            <a:ext cx="171989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отчет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8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базы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1628800"/>
            <a:ext cx="5940425" cy="46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8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базы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66020" y="2338163"/>
            <a:ext cx="352839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9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789540" cy="4824536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CREATE TABLE - Создает таблицу для хранения информации.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IF NOT EXISTS – Проверяет существуют ли таблицы с данным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назва-нием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если таблица существует, SQL не выполняет команду создания.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Вводим названия строк.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Тип данных - Для идентификаторов используется SERIAL, что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автома-тически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создает последовательность для генерации уникальных значений. Для текстовых полей используются VARCHAR, а для денежных значений — DECIMAL (10 – символов в числе, 2 – символов после запятой). DATE – тип данных для хранения даты.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Первичный ключ, показывает уникальность записи.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Внешний ключ, устанавливает связь между таблицами.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 ON DELETE CASCADE – При удалении записи из родительской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табли-цы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то удаляется запись в дочерней таблице.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скрипта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73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700808"/>
            <a:ext cx="6696744" cy="2592288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Orders 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OrderDate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TotalAmount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'2023-10-01 10:30:00', 25.00),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'2023-10-02 12:15:00', 30.50),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'2023-10-03 14:45:00', 15.00),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(4, '2023-10-04 09:00:00', 42.75),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'2023-10-05 11:20:00', 22.50);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скрипта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2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заполнения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аблица клиенты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 descr="A:\ВУЗМАГА\СХиОД\СХиОД отчет\пример заполненной таблицы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54" y="1543992"/>
            <a:ext cx="5715000" cy="45599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323528" y="1536425"/>
            <a:ext cx="2562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customers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9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заполнения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аблица клиенты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1536425"/>
            <a:ext cx="2347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Прокат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/>
          </a:p>
        </p:txBody>
      </p:sp>
      <p:pic>
        <p:nvPicPr>
          <p:cNvPr id="7" name="Рисунок 6" descr="A:\ВУЗМАГА\СХиОД\СХиОД отчет\прокат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" t="4992" r="1"/>
          <a:stretch/>
        </p:blipFill>
        <p:spPr bwMode="auto">
          <a:xfrm>
            <a:off x="2267744" y="2035195"/>
            <a:ext cx="5614417" cy="4110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54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9090" y="277391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1916832"/>
            <a:ext cx="2699792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k.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ФИО_клиента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SUM(p.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Общая_стоимость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Суммарная_стоимость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Клиенты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</a:p>
          <a:p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Прокат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ON k.ID_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клиента =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p.ID_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клиента</a:t>
            </a:r>
          </a:p>
          <a:p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k.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ФИО_клиента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Суммарная_стоимость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72164" y="1461596"/>
            <a:ext cx="204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Код реализации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15616" y="330036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Вернуть список клиентов и суммарную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стоимость аренды каждого клиента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749" y="1556792"/>
            <a:ext cx="42386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3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755e172873bfbc92c16471e11b73648e24dda62"/>
</p:tagLst>
</file>

<file path=ppt/theme/theme1.xml><?xml version="1.0" encoding="utf-8"?>
<a:theme xmlns:a="http://schemas.openxmlformats.org/drawingml/2006/main" name="Тема Office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191</Words>
  <Application>Microsoft Office PowerPoint</Application>
  <PresentationFormat>Экран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Тема Office</vt:lpstr>
      <vt:lpstr>Развёртывание СУБД Postgres с использованием средств автоматизации развёртывания и управления приложениями</vt:lpstr>
      <vt:lpstr>Презентация PowerPoint</vt:lpstr>
      <vt:lpstr>Презентация PowerPoint</vt:lpstr>
      <vt:lpstr>Презентация PowerPoint</vt:lpstr>
      <vt:lpstr>1) CREATE TABLE - Создает таблицу для хранения информации. 2) IF NOT EXISTS – Проверяет существуют ли таблицы с данным назва-нием, если таблица существует, SQL не выполняет команду создания. 3) Вводим названия строк. 4) Тип данных - Для идентификаторов используется SERIAL, что автома-тически создает последовательность для генерации уникальных значений. Для текстовых полей используются VARCHAR, а для денежных значений — DECIMAL (10 – символов в числе, 2 – символов после запятой). DATE – тип данных для хранения даты. 5) Primary key – Первичный ключ, показывает уникальность записи. 6) References – Внешний ключ, устанавливает связь между таблицами. 7) ON DELETE CASCADE – При удалении записи из родительской табли-цы, то удаляется запись в дочерней таблице.</vt:lpstr>
      <vt:lpstr>INSERT INTO Orders (CustomerID, OrderDate, TotalAmount) VALUES (1, '2023-10-01 10:30:00', 25.00), (2, '2023-10-02 12:15:00', 30.50), (3, '2023-10-03 14:45:00', 15.00), (4, '2023-10-04 09:00:00', 42.75), (5, '2023-10-05 11:20:00', 22.50);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1) docker-compose up –d  2) docker exec -it games-dbpost-1 psql -U usrcompose -d dbcompose 3) psql -U usrcompose -d dbcompose 4) Select * From Страхование</vt:lpstr>
    </vt:vector>
  </TitlesOfParts>
  <Company>http://presentation-creation.ru/powerpoint-templates.html</Company>
  <LinksUpToDate>false</LinksUpToDate>
  <SharedDoc>false</SharedDoc>
  <HyperlinkBase>http://presentation-creation.ru/powerpoint-templates.html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Нейронная сеть</dc:title>
  <dc:creator>obstinate</dc:creator>
  <cp:keywords>шаблон презентации, шаблон для презентации, тема оформления презентации</cp:keywords>
  <dc:description>Шаблон презентации с сайта http://presentation-creation.ru</dc:description>
  <cp:lastModifiedBy>Артём</cp:lastModifiedBy>
  <cp:revision>79</cp:revision>
  <dcterms:created xsi:type="dcterms:W3CDTF">2017-08-27T13:20:25Z</dcterms:created>
  <dcterms:modified xsi:type="dcterms:W3CDTF">2024-12-25T17:20:41Z</dcterms:modified>
</cp:coreProperties>
</file>