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E"/>
    <a:srgbClr val="0B5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omon ozoemenam" userId="e9c497bf7611b79e" providerId="LiveId" clId="{62308822-A93A-45E6-B474-795483A88CE4}"/>
    <pc:docChg chg="custSel modSld">
      <pc:chgData name="solomon ozoemenam" userId="e9c497bf7611b79e" providerId="LiveId" clId="{62308822-A93A-45E6-B474-795483A88CE4}" dt="2021-05-09T16:20:53.610" v="851" actId="12788"/>
      <pc:docMkLst>
        <pc:docMk/>
      </pc:docMkLst>
      <pc:sldChg chg="addSp delSp modSp mod">
        <pc:chgData name="solomon ozoemenam" userId="e9c497bf7611b79e" providerId="LiveId" clId="{62308822-A93A-45E6-B474-795483A88CE4}" dt="2021-05-09T16:20:53.610" v="851" actId="12788"/>
        <pc:sldMkLst>
          <pc:docMk/>
          <pc:sldMk cId="3990624683" sldId="256"/>
        </pc:sldMkLst>
        <pc:spChg chg="del">
          <ac:chgData name="solomon ozoemenam" userId="e9c497bf7611b79e" providerId="LiveId" clId="{62308822-A93A-45E6-B474-795483A88CE4}" dt="2021-05-09T15:57:36.385" v="0" actId="478"/>
          <ac:spMkLst>
            <pc:docMk/>
            <pc:sldMk cId="3990624683" sldId="256"/>
            <ac:spMk id="2" creationId="{EB4812E1-94B1-4BF3-8F8E-B7D2310A9ECA}"/>
          </ac:spMkLst>
        </pc:spChg>
        <pc:spChg chg="del">
          <ac:chgData name="solomon ozoemenam" userId="e9c497bf7611b79e" providerId="LiveId" clId="{62308822-A93A-45E6-B474-795483A88CE4}" dt="2021-05-09T15:57:37.887" v="1" actId="478"/>
          <ac:spMkLst>
            <pc:docMk/>
            <pc:sldMk cId="3990624683" sldId="256"/>
            <ac:spMk id="3" creationId="{5B2F2613-6CA0-4BBE-92E4-EF8E9BD0594B}"/>
          </ac:spMkLst>
        </pc:spChg>
        <pc:spChg chg="add mod">
          <ac:chgData name="solomon ozoemenam" userId="e9c497bf7611b79e" providerId="LiveId" clId="{62308822-A93A-45E6-B474-795483A88CE4}" dt="2021-05-09T16:20:53.610" v="851" actId="12788"/>
          <ac:spMkLst>
            <pc:docMk/>
            <pc:sldMk cId="3990624683" sldId="256"/>
            <ac:spMk id="4" creationId="{EF08A3E2-1C6C-4FBE-8C76-5B24B9B066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35E4-6FBC-4326-AF53-EA5A2470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94CA6-DCDD-468C-B322-6D7FBFA44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45F4-EA08-48CF-B595-D6AEBDCB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C0CD-3DBD-47A5-BFE2-BDD28FD5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48D9-2A6B-4EA6-8ADF-2A83423E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471B-48C6-4C83-B720-6357BB26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2D90D-0021-4847-A0DA-962BFCDEF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0EA3-D1F1-45EF-A42A-9957FE89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0CCC6-A774-468B-B025-692DDB31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944F8-CE96-46D0-AA66-8425EB3A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9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34172-D378-4B66-910F-1B7F1FFC7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8D2EC-C090-4290-890C-133113A4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9DB6-7FDA-4CD1-9597-C9C48448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F90F-087D-47E6-AD0F-7958819E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1471-14E3-4C75-AAC2-18347FE1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3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C297-F695-4F20-9D51-2F771EE8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46AA-B275-462B-BCA8-BD3D9555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72172-55C0-4405-AF28-47A18FA3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157E9-9D92-4856-A065-A1C402C5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54F3-8C46-4E0B-A19E-4BDB99C3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42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2721-8DC2-43BD-A138-2CF7BF12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98256-32B7-489F-AB72-42E921D7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875A-D7E2-47D1-AF6E-C4732711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2533-F031-43AC-8EFD-251CA513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E48E-B6B9-4CAB-AA98-A295095F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4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1C6F-4D44-49E6-9C7B-FCC5F8F0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D668-27B1-4F92-964D-A6F7FBA2C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3CC0B-0CCC-42D8-BA35-78C570B3A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233DD-57C4-4005-9346-70F92DD1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00829-12FA-41A0-9C6F-D858A50E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C822B-A1E6-467C-933B-C0AC3E27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6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1ABA-395C-4B43-AF59-D7816F79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AF5C-E324-4F75-88ED-B5BA579D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F2F73-EC19-4D44-82DD-05E513229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F71AA-5061-4C52-B632-F713F4F2A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7951-FBD3-42C5-A328-B4B3FAE24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9D377-1485-4B91-88D9-802CC86B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1D44F-A8EE-4F63-8D94-A4D3DFDA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3FC7D-B404-46B6-BFA6-AC289BB1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6DA5-CEA1-4823-BA90-669F5FED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434F5-FE6B-4DEE-A526-D42A3097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2B103-3958-4433-BD79-792FA8D0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A0DCE-E4C3-424F-8C3C-F0612C4B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1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138A3-EB11-4E01-99D3-C02E0EB1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50FA1-9265-4E80-A362-2ED88C8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4F1EB-79D9-40FE-9448-AED4E4E0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13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0DBC-A03C-43D7-A4CC-B15BEEA1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0264-AD9A-4E1D-ADB9-A1ABAFE1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85893-5043-46B8-9C93-56459D18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38C0-3341-403C-B9F1-D59A2730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2D0A-8D93-4EF3-BD52-055BD3E9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74FB-FE5F-4282-BAEA-B17D661C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1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CE46-BD64-4227-A695-CBCD65A1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B7EF8-A4B7-493B-BB08-5485B596D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1B2CB-39C2-471B-84EB-986D03DA1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6DD64-F090-4F19-BDF4-44DF26F8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0D778-4895-41B5-BF3E-09D70F3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14DC6-DF59-4657-8DAC-9C44A7A7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74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BECAF-05A3-49A3-B3E2-7B3383AD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F1B5-FA63-4E00-B77F-9A59E0CD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51BC-C230-4C53-ABF8-2E9B5F9CD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4242-4E4C-486C-97EB-EDB807D924C5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64A6-B739-4B4F-9CD7-8E2BA5098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9217C-D1C5-42D8-98DC-EA91CE3A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4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58B61A-5708-4C13-A6E8-7D01B4714545}"/>
              </a:ext>
            </a:extLst>
          </p:cNvPr>
          <p:cNvSpPr/>
          <p:nvPr/>
        </p:nvSpPr>
        <p:spPr>
          <a:xfrm>
            <a:off x="0" y="-1"/>
            <a:ext cx="12192000" cy="6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BDD67-A13B-4B30-B2F8-97BF99D2A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" y="125208"/>
            <a:ext cx="1399430" cy="425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DDD27-4059-4BA2-8F80-3F272B18753F}"/>
              </a:ext>
            </a:extLst>
          </p:cNvPr>
          <p:cNvSpPr txBox="1"/>
          <p:nvPr/>
        </p:nvSpPr>
        <p:spPr>
          <a:xfrm>
            <a:off x="6993172" y="181318"/>
            <a:ext cx="458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Categories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Tahoma" panose="020B0604030504040204" pitchFamily="34" charset="0"/>
              </a:rPr>
              <a:t>▼	</a:t>
            </a:r>
            <a:r>
              <a:rPr lang="de-DE" dirty="0">
                <a:solidFill>
                  <a:schemeClr val="bg1"/>
                </a:solidFill>
              </a:rPr>
              <a:t>About	Jobs	Contact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301D3-96B4-4694-9370-82E6D06BA262}"/>
              </a:ext>
            </a:extLst>
          </p:cNvPr>
          <p:cNvSpPr/>
          <p:nvPr/>
        </p:nvSpPr>
        <p:spPr>
          <a:xfrm>
            <a:off x="1113615" y="1101012"/>
            <a:ext cx="9964769" cy="3107094"/>
          </a:xfrm>
          <a:prstGeom prst="roundRect">
            <a:avLst>
              <a:gd name="adj" fmla="val 28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2B65C3-B614-400A-BBCC-B115EC31B3B5}"/>
              </a:ext>
            </a:extLst>
          </p:cNvPr>
          <p:cNvGrpSpPr/>
          <p:nvPr/>
        </p:nvGrpSpPr>
        <p:grpSpPr>
          <a:xfrm>
            <a:off x="1259633" y="1240971"/>
            <a:ext cx="4282751" cy="2584580"/>
            <a:chOff x="1259633" y="1240971"/>
            <a:chExt cx="4282751" cy="25845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E0C089-12AC-4472-A3BB-74C0019A76DC}"/>
                </a:ext>
              </a:extLst>
            </p:cNvPr>
            <p:cNvSpPr/>
            <p:nvPr/>
          </p:nvSpPr>
          <p:spPr>
            <a:xfrm>
              <a:off x="1259633" y="1240971"/>
              <a:ext cx="4282751" cy="258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B26AEDB-648D-4758-A26B-A3E69E43657F}"/>
                </a:ext>
              </a:extLst>
            </p:cNvPr>
            <p:cNvGrpSpPr/>
            <p:nvPr/>
          </p:nvGrpSpPr>
          <p:grpSpPr>
            <a:xfrm>
              <a:off x="1259634" y="1240971"/>
              <a:ext cx="4282750" cy="2584580"/>
              <a:chOff x="1259633" y="1223865"/>
              <a:chExt cx="4282751" cy="258458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4CAF9D2-B7E0-4925-9F07-4B27225DB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633" y="1223865"/>
                <a:ext cx="4282751" cy="2584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B44ADD4-8397-4754-95D2-007CC3B8A0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9633" y="1223865"/>
                <a:ext cx="4282751" cy="2584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02B784-9A2D-4F20-A0F8-0509DCE2116E}"/>
              </a:ext>
            </a:extLst>
          </p:cNvPr>
          <p:cNvSpPr txBox="1"/>
          <p:nvPr/>
        </p:nvSpPr>
        <p:spPr>
          <a:xfrm>
            <a:off x="6096000" y="1338206"/>
            <a:ext cx="4746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B5BB6"/>
                </a:solidFill>
              </a:rPr>
              <a:t>Title </a:t>
            </a:r>
            <a:r>
              <a:rPr lang="de-DE" sz="4400" dirty="0" err="1">
                <a:solidFill>
                  <a:srgbClr val="0B5BB6"/>
                </a:solidFill>
              </a:rPr>
              <a:t>comes</a:t>
            </a:r>
            <a:r>
              <a:rPr lang="de-DE" sz="4400" dirty="0">
                <a:solidFill>
                  <a:srgbClr val="0B5BB6"/>
                </a:solidFill>
              </a:rPr>
              <a:t> </a:t>
            </a:r>
            <a:r>
              <a:rPr lang="de-DE" sz="4400" dirty="0" err="1">
                <a:solidFill>
                  <a:srgbClr val="0B5BB6"/>
                </a:solidFill>
              </a:rPr>
              <a:t>here</a:t>
            </a:r>
            <a:endParaRPr lang="en-GB" sz="4400" dirty="0">
              <a:solidFill>
                <a:srgbClr val="0B5BB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1B6A39-4EF5-4AB0-8AF4-9356BECD5D98}"/>
              </a:ext>
            </a:extLst>
          </p:cNvPr>
          <p:cNvSpPr txBox="1"/>
          <p:nvPr/>
        </p:nvSpPr>
        <p:spPr>
          <a:xfrm>
            <a:off x="6095999" y="2090397"/>
            <a:ext cx="4746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Slug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meant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very</a:t>
            </a:r>
            <a:r>
              <a:rPr lang="de-DE" sz="1600" dirty="0"/>
              <a:t> </a:t>
            </a:r>
            <a:r>
              <a:rPr lang="de-DE" sz="1600" dirty="0" err="1"/>
              <a:t>long</a:t>
            </a:r>
            <a:r>
              <a:rPr lang="de-DE" sz="1600" dirty="0"/>
              <a:t>, not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long</a:t>
            </a:r>
            <a:r>
              <a:rPr lang="de-DE" sz="1600" dirty="0"/>
              <a:t> . </a:t>
            </a:r>
            <a:r>
              <a:rPr lang="de-DE" sz="1600" dirty="0" err="1"/>
              <a:t>Probably</a:t>
            </a:r>
            <a:r>
              <a:rPr lang="de-DE" sz="1600" dirty="0"/>
              <a:t> a </a:t>
            </a:r>
            <a:r>
              <a:rPr lang="de-DE" sz="1600" dirty="0" err="1"/>
              <a:t>sentence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</a:t>
            </a:r>
            <a:r>
              <a:rPr lang="de-DE" sz="1600" dirty="0" err="1"/>
              <a:t>aticle</a:t>
            </a:r>
            <a:r>
              <a:rPr lang="de-DE" sz="1600" dirty="0"/>
              <a:t>, just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give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reader</a:t>
            </a:r>
            <a:r>
              <a:rPr lang="de-DE" sz="1600" dirty="0"/>
              <a:t> a </a:t>
            </a:r>
            <a:r>
              <a:rPr lang="de-DE" sz="1600" dirty="0" err="1"/>
              <a:t>feel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article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…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just a </a:t>
            </a:r>
            <a:r>
              <a:rPr lang="de-DE" sz="1600" dirty="0" err="1"/>
              <a:t>dummy</a:t>
            </a:r>
            <a:r>
              <a:rPr lang="de-DE" sz="1600" dirty="0"/>
              <a:t> </a:t>
            </a:r>
            <a:r>
              <a:rPr lang="de-DE" sz="1600" dirty="0" err="1"/>
              <a:t>text</a:t>
            </a:r>
            <a:r>
              <a:rPr lang="de-DE" sz="1600" dirty="0"/>
              <a:t>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D8DA19-0FDA-4023-AA68-9245C42C2E24}"/>
              </a:ext>
            </a:extLst>
          </p:cNvPr>
          <p:cNvGrpSpPr/>
          <p:nvPr/>
        </p:nvGrpSpPr>
        <p:grpSpPr>
          <a:xfrm>
            <a:off x="5531497" y="3965510"/>
            <a:ext cx="1129006" cy="153955"/>
            <a:chOff x="4413378" y="3965510"/>
            <a:chExt cx="1129006" cy="15395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D316390-80A9-47F6-B602-099A27340654}"/>
                </a:ext>
              </a:extLst>
            </p:cNvPr>
            <p:cNvSpPr/>
            <p:nvPr/>
          </p:nvSpPr>
          <p:spPr>
            <a:xfrm>
              <a:off x="4413378" y="3979506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F38A8F-BB4F-443F-9673-318FA888D6E6}"/>
                </a:ext>
              </a:extLst>
            </p:cNvPr>
            <p:cNvSpPr/>
            <p:nvPr/>
          </p:nvSpPr>
          <p:spPr>
            <a:xfrm>
              <a:off x="4660640" y="3979506"/>
              <a:ext cx="139959" cy="139959"/>
            </a:xfrm>
            <a:prstGeom prst="ellipse">
              <a:avLst/>
            </a:prstGeom>
            <a:solidFill>
              <a:srgbClr val="0B5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67BE5DB-D3DC-47C7-9632-FCD01401AB43}"/>
                </a:ext>
              </a:extLst>
            </p:cNvPr>
            <p:cNvSpPr/>
            <p:nvPr/>
          </p:nvSpPr>
          <p:spPr>
            <a:xfrm>
              <a:off x="4907902" y="3979506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993999-A5BE-4743-82F6-1E74CA43D4F3}"/>
                </a:ext>
              </a:extLst>
            </p:cNvPr>
            <p:cNvSpPr/>
            <p:nvPr/>
          </p:nvSpPr>
          <p:spPr>
            <a:xfrm>
              <a:off x="5155164" y="3979506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6D8E7D5-8B1F-4880-BAB7-DE951E94575A}"/>
                </a:ext>
              </a:extLst>
            </p:cNvPr>
            <p:cNvSpPr/>
            <p:nvPr/>
          </p:nvSpPr>
          <p:spPr>
            <a:xfrm>
              <a:off x="5402425" y="3965510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7BB0C3-A860-4DFA-9B48-8D273872BA72}"/>
              </a:ext>
            </a:extLst>
          </p:cNvPr>
          <p:cNvSpPr txBox="1"/>
          <p:nvPr/>
        </p:nvSpPr>
        <p:spPr>
          <a:xfrm>
            <a:off x="5400868" y="4264217"/>
            <a:ext cx="139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Recent</a:t>
            </a:r>
            <a:r>
              <a:rPr lang="de-DE" dirty="0"/>
              <a:t> Posts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4040A-4A5C-4067-A900-4831CB47BC52}"/>
              </a:ext>
            </a:extLst>
          </p:cNvPr>
          <p:cNvSpPr txBox="1"/>
          <p:nvPr/>
        </p:nvSpPr>
        <p:spPr>
          <a:xfrm>
            <a:off x="2439955" y="2348595"/>
            <a:ext cx="19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Image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1E1903-2A60-414B-BEB2-F1A97609849B}"/>
              </a:ext>
            </a:extLst>
          </p:cNvPr>
          <p:cNvSpPr txBox="1"/>
          <p:nvPr/>
        </p:nvSpPr>
        <p:spPr>
          <a:xfrm>
            <a:off x="6095998" y="3180029"/>
            <a:ext cx="474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May 5,2082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7F79083-4B03-4509-BB7B-6E11C08A86E8}"/>
              </a:ext>
            </a:extLst>
          </p:cNvPr>
          <p:cNvSpPr/>
          <p:nvPr/>
        </p:nvSpPr>
        <p:spPr>
          <a:xfrm>
            <a:off x="1673289" y="4731233"/>
            <a:ext cx="2024743" cy="2412572"/>
          </a:xfrm>
          <a:prstGeom prst="roundRect">
            <a:avLst>
              <a:gd name="adj" fmla="val 42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253BBA-33A6-4462-929F-264348FBACA2}"/>
              </a:ext>
            </a:extLst>
          </p:cNvPr>
          <p:cNvSpPr/>
          <p:nvPr/>
        </p:nvSpPr>
        <p:spPr>
          <a:xfrm>
            <a:off x="3921448" y="4655033"/>
            <a:ext cx="2024743" cy="2412572"/>
          </a:xfrm>
          <a:prstGeom prst="roundRect">
            <a:avLst>
              <a:gd name="adj" fmla="val 4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36337E-3FFF-439E-918F-FE61DBCDB132}"/>
              </a:ext>
            </a:extLst>
          </p:cNvPr>
          <p:cNvSpPr/>
          <p:nvPr/>
        </p:nvSpPr>
        <p:spPr>
          <a:xfrm>
            <a:off x="6245807" y="4655033"/>
            <a:ext cx="2024743" cy="241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54AC4B-8D4A-4DBC-BC94-C12640024FD5}"/>
              </a:ext>
            </a:extLst>
          </p:cNvPr>
          <p:cNvSpPr/>
          <p:nvPr/>
        </p:nvSpPr>
        <p:spPr>
          <a:xfrm>
            <a:off x="8570166" y="4655033"/>
            <a:ext cx="2024743" cy="241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BAFAA00-8A67-4FBD-BE38-F1A74ECAC866}"/>
              </a:ext>
            </a:extLst>
          </p:cNvPr>
          <p:cNvSpPr/>
          <p:nvPr/>
        </p:nvSpPr>
        <p:spPr>
          <a:xfrm>
            <a:off x="1673289" y="4731233"/>
            <a:ext cx="2024743" cy="1212367"/>
          </a:xfrm>
          <a:prstGeom prst="roundRect">
            <a:avLst>
              <a:gd name="adj" fmla="val 4225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1A3CD-7DF7-4CB8-9974-EA579FE6E728}"/>
              </a:ext>
            </a:extLst>
          </p:cNvPr>
          <p:cNvSpPr txBox="1"/>
          <p:nvPr/>
        </p:nvSpPr>
        <p:spPr>
          <a:xfrm>
            <a:off x="1673288" y="5983545"/>
            <a:ext cx="2024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B5BB6"/>
                </a:solidFill>
              </a:rPr>
              <a:t>Title </a:t>
            </a:r>
            <a:r>
              <a:rPr lang="de-DE" sz="1600" dirty="0" err="1">
                <a:solidFill>
                  <a:srgbClr val="0B5BB6"/>
                </a:solidFill>
              </a:rPr>
              <a:t>comes</a:t>
            </a:r>
            <a:r>
              <a:rPr lang="de-DE" sz="1600" dirty="0">
                <a:solidFill>
                  <a:srgbClr val="0B5BB6"/>
                </a:solidFill>
              </a:rPr>
              <a:t> </a:t>
            </a:r>
            <a:r>
              <a:rPr lang="de-DE" sz="1600" dirty="0" err="1">
                <a:solidFill>
                  <a:srgbClr val="0B5BB6"/>
                </a:solidFill>
              </a:rPr>
              <a:t>here</a:t>
            </a:r>
            <a:endParaRPr lang="en-GB" sz="1600" dirty="0">
              <a:solidFill>
                <a:srgbClr val="0B5BB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3A01E9-449C-41D1-9EEE-571726A153CF}"/>
              </a:ext>
            </a:extLst>
          </p:cNvPr>
          <p:cNvSpPr txBox="1"/>
          <p:nvPr/>
        </p:nvSpPr>
        <p:spPr>
          <a:xfrm>
            <a:off x="1713723" y="6243547"/>
            <a:ext cx="1984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Slug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meant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very</a:t>
            </a:r>
            <a:r>
              <a:rPr lang="de-DE" sz="1100" dirty="0"/>
              <a:t> </a:t>
            </a:r>
            <a:r>
              <a:rPr lang="de-DE" sz="1100" dirty="0" err="1"/>
              <a:t>long</a:t>
            </a:r>
            <a:r>
              <a:rPr lang="de-DE" sz="1100" dirty="0"/>
              <a:t>, not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long</a:t>
            </a:r>
            <a:r>
              <a:rPr lang="de-DE" sz="1100" dirty="0"/>
              <a:t> … </a:t>
            </a:r>
            <a:r>
              <a:rPr lang="de-DE" sz="1100" dirty="0" err="1"/>
              <a:t>this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just a </a:t>
            </a:r>
            <a:r>
              <a:rPr lang="de-DE" sz="1100" dirty="0" err="1"/>
              <a:t>dummy</a:t>
            </a:r>
            <a:r>
              <a:rPr lang="de-DE" sz="1100" dirty="0"/>
              <a:t> </a:t>
            </a:r>
            <a:r>
              <a:rPr lang="de-DE" sz="1100" dirty="0" err="1"/>
              <a:t>text</a:t>
            </a:r>
            <a:r>
              <a:rPr lang="de-DE" sz="1100" dirty="0"/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FDACA62-E329-4190-BFC4-98825B013DBE}"/>
              </a:ext>
            </a:extLst>
          </p:cNvPr>
          <p:cNvSpPr/>
          <p:nvPr/>
        </p:nvSpPr>
        <p:spPr>
          <a:xfrm>
            <a:off x="2780524" y="6830008"/>
            <a:ext cx="822647" cy="245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Read More </a:t>
            </a:r>
            <a:r>
              <a:rPr lang="de-DE" sz="500" dirty="0">
                <a:latin typeface="Tahoma" panose="020B0604030504040204" pitchFamily="34" charset="0"/>
              </a:rPr>
              <a:t>►</a:t>
            </a:r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C31A2-02BE-4D51-9F99-4ED0BCF4CACA}"/>
              </a:ext>
            </a:extLst>
          </p:cNvPr>
          <p:cNvSpPr/>
          <p:nvPr/>
        </p:nvSpPr>
        <p:spPr>
          <a:xfrm>
            <a:off x="1113615" y="1101012"/>
            <a:ext cx="9964769" cy="5756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03606D-C739-47FA-AC8F-C6E5A620AE6C}"/>
              </a:ext>
            </a:extLst>
          </p:cNvPr>
          <p:cNvGrpSpPr/>
          <p:nvPr/>
        </p:nvGrpSpPr>
        <p:grpSpPr>
          <a:xfrm>
            <a:off x="6993172" y="550650"/>
            <a:ext cx="1399430" cy="2344555"/>
            <a:chOff x="7076661" y="550649"/>
            <a:chExt cx="1399430" cy="23445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4257F0-FA47-4139-A644-E619F593C871}"/>
                </a:ext>
              </a:extLst>
            </p:cNvPr>
            <p:cNvSpPr/>
            <p:nvPr/>
          </p:nvSpPr>
          <p:spPr>
            <a:xfrm>
              <a:off x="7076661" y="550649"/>
              <a:ext cx="1399430" cy="234455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698188-17D7-42AE-8DA7-1F14B1A358FE}"/>
                </a:ext>
              </a:extLst>
            </p:cNvPr>
            <p:cNvSpPr txBox="1"/>
            <p:nvPr/>
          </p:nvSpPr>
          <p:spPr>
            <a:xfrm>
              <a:off x="7076661" y="689497"/>
              <a:ext cx="139943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Business</a:t>
              </a: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Events </a:t>
              </a:r>
              <a:r>
                <a:rPr lang="de-DE" sz="1200" dirty="0" err="1">
                  <a:solidFill>
                    <a:schemeClr val="bg1"/>
                  </a:solidFill>
                </a:rPr>
                <a:t>Calendar</a:t>
              </a:r>
              <a:endParaRPr lang="de-DE" sz="1200" dirty="0">
                <a:solidFill>
                  <a:schemeClr val="bg1"/>
                </a:solidFill>
              </a:endParaRP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Market Place</a:t>
              </a: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People/</a:t>
              </a:r>
              <a:r>
                <a:rPr lang="de-DE" sz="1200" dirty="0" err="1">
                  <a:solidFill>
                    <a:schemeClr val="bg1"/>
                  </a:solidFill>
                </a:rPr>
                <a:t>consumer</a:t>
              </a:r>
              <a:endParaRPr lang="de-DE" sz="1200" dirty="0">
                <a:solidFill>
                  <a:schemeClr val="bg1"/>
                </a:solidFill>
              </a:endParaRP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Spotlight</a:t>
              </a: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News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28DAF15-178D-49BD-B522-DC55A16F394F}"/>
              </a:ext>
            </a:extLst>
          </p:cNvPr>
          <p:cNvSpPr/>
          <p:nvPr/>
        </p:nvSpPr>
        <p:spPr>
          <a:xfrm>
            <a:off x="9787813" y="496243"/>
            <a:ext cx="466530" cy="45719"/>
          </a:xfrm>
          <a:prstGeom prst="rect">
            <a:avLst/>
          </a:prstGeom>
          <a:solidFill>
            <a:srgbClr val="0F8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3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08A3E2-1C6C-4FBE-8C76-5B24B9B0661A}"/>
              </a:ext>
            </a:extLst>
          </p:cNvPr>
          <p:cNvSpPr txBox="1"/>
          <p:nvPr/>
        </p:nvSpPr>
        <p:spPr>
          <a:xfrm>
            <a:off x="621527" y="662473"/>
            <a:ext cx="109489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first slide should give you an idea of what I meant by „UI“. Even if you want the same design as the </a:t>
            </a:r>
            <a:r>
              <a:rPr lang="en-GB" dirty="0" err="1"/>
              <a:t>mutterminds</a:t>
            </a:r>
            <a:r>
              <a:rPr lang="en-GB" dirty="0"/>
              <a:t> website you showed me. Design it with your own data in it.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how you want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About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single blog 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and so on</a:t>
            </a:r>
          </a:p>
          <a:p>
            <a:pPr lvl="1"/>
            <a:r>
              <a:rPr lang="en-GB" dirty="0"/>
              <a:t>to look.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could search online: google, </a:t>
            </a:r>
            <a:r>
              <a:rPr lang="en-GB" dirty="0" err="1"/>
              <a:t>Behance</a:t>
            </a:r>
            <a:r>
              <a:rPr lang="en-GB" dirty="0"/>
              <a:t>, Pinterest… for ideas, typing in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Consider where your ads should be on each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 the mobile view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Any design software could be used not necessarily PowerPoint.</a:t>
            </a:r>
          </a:p>
        </p:txBody>
      </p:sp>
    </p:spTree>
    <p:extLst>
      <p:ext uri="{BB962C8B-B14F-4D97-AF65-F5344CB8AC3E}">
        <p14:creationId xmlns:p14="http://schemas.microsoft.com/office/powerpoint/2010/main" val="399062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196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solomon ozoemenam</dc:creator>
  <cp:lastModifiedBy>solomon ozoemenam</cp:lastModifiedBy>
  <cp:revision>1</cp:revision>
  <dcterms:created xsi:type="dcterms:W3CDTF">2021-05-09T15:56:21Z</dcterms:created>
  <dcterms:modified xsi:type="dcterms:W3CDTF">2021-05-09T16:22:16Z</dcterms:modified>
</cp:coreProperties>
</file>