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E"/>
    <a:srgbClr val="0B5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on ozoemenam" userId="e9c497bf7611b79e" providerId="LiveId" clId="{0B6F2A1B-FF64-4CEC-A27E-7B2413945E07}"/>
    <pc:docChg chg="undo custSel addSld modSld">
      <pc:chgData name="solomon ozoemenam" userId="e9c497bf7611b79e" providerId="LiveId" clId="{0B6F2A1B-FF64-4CEC-A27E-7B2413945E07}" dt="2021-05-20T07:24:23.137" v="46" actId="14100"/>
      <pc:docMkLst>
        <pc:docMk/>
      </pc:docMkLst>
      <pc:sldChg chg="addSp delSp modSp new mod">
        <pc:chgData name="solomon ozoemenam" userId="e9c497bf7611b79e" providerId="LiveId" clId="{0B6F2A1B-FF64-4CEC-A27E-7B2413945E07}" dt="2021-05-20T07:24:23.137" v="46" actId="14100"/>
        <pc:sldMkLst>
          <pc:docMk/>
          <pc:sldMk cId="1945544180" sldId="258"/>
        </pc:sldMkLst>
        <pc:spChg chg="del">
          <ac:chgData name="solomon ozoemenam" userId="e9c497bf7611b79e" providerId="LiveId" clId="{0B6F2A1B-FF64-4CEC-A27E-7B2413945E07}" dt="2021-05-20T07:15:19.824" v="1" actId="478"/>
          <ac:spMkLst>
            <pc:docMk/>
            <pc:sldMk cId="1945544180" sldId="258"/>
            <ac:spMk id="2" creationId="{3BC1114F-22B0-4970-8AF5-E37A255F333D}"/>
          </ac:spMkLst>
        </pc:spChg>
        <pc:spChg chg="del">
          <ac:chgData name="solomon ozoemenam" userId="e9c497bf7611b79e" providerId="LiveId" clId="{0B6F2A1B-FF64-4CEC-A27E-7B2413945E07}" dt="2021-05-20T07:15:19.824" v="1" actId="478"/>
          <ac:spMkLst>
            <pc:docMk/>
            <pc:sldMk cId="1945544180" sldId="258"/>
            <ac:spMk id="3" creationId="{0AF0B4C3-A14E-4499-9007-220401FE2D28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7" creationId="{3E857559-69EE-4D2C-A671-3339D29F2A3F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8" creationId="{8F0B2BC0-9857-4E5A-B204-39658E677321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9" creationId="{067E3FB8-A17A-46AE-8E90-507D1CBA7A39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0" creationId="{DC658E7E-4F58-4C61-8B21-4260FB785DA2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1" creationId="{7E4673AE-7A28-49E9-958E-7C847C71C7E6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2" creationId="{9C1629FA-01F8-4A20-9C78-660EFA8F4288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3" creationId="{3ABDEBB5-8011-4D1B-B665-1EEC15B9F2FE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4" creationId="{282DC50A-644E-44D6-A2BA-1424D5191FE6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5" creationId="{CFEEC69A-A312-464D-B06F-40056D7398D7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6" creationId="{D24287E4-5D8B-4B3C-8439-601923A3AFC7}"/>
          </ac:spMkLst>
        </pc:spChg>
        <pc:spChg chg="mod topLvl">
          <ac:chgData name="solomon ozoemenam" userId="e9c497bf7611b79e" providerId="LiveId" clId="{0B6F2A1B-FF64-4CEC-A27E-7B2413945E07}" dt="2021-05-20T07:18:44.087" v="15" actId="164"/>
          <ac:spMkLst>
            <pc:docMk/>
            <pc:sldMk cId="1945544180" sldId="258"/>
            <ac:spMk id="17" creationId="{5C041227-3FF0-4269-A845-7DD3AC58B68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18" creationId="{EA90C742-46A6-455F-BC1E-E7954AA1EEE1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19" creationId="{C45FF37F-9B80-4795-A349-D811632E27ED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0" creationId="{7BB2112A-B698-48C2-83D4-623F57016866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1" creationId="{F4087B26-28D4-4BB5-9758-83990D67BC7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2" creationId="{CA85E72F-02C4-46E5-B670-04E7C18DF5DE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3" creationId="{F5E56FD9-31B2-46B2-935C-D13F8AD69F3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4" creationId="{7A4AA59B-5B74-4D1C-8912-D42BBEDE267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5" creationId="{7F92D38B-ECC7-4B61-9001-8E85203A8B34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6" creationId="{9511BD28-AEFD-480F-84D2-535E12F7BF3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7" creationId="{0C6CEC3E-2EB7-4652-B7C4-EADA52FAEF4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8" creationId="{AC4A0276-DE50-447F-B89D-26AAB402D24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29" creationId="{8D467BA8-96C6-4CD7-87D7-E3592A667DE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0" creationId="{642EB264-B07E-47BF-8B5C-07178AD2D50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1" creationId="{759270E6-E017-4BAE-87CF-7D9C0D71BC99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2" creationId="{007251F7-FA34-4502-B368-5D0761F00B9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3" creationId="{11ED5542-06EF-485C-A43B-1309B3C6D7D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4" creationId="{1043AEB3-ED98-4A6A-952F-8CD8B4194B64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5" creationId="{36C5431D-7F0F-46FC-855A-F071FA49CB3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6" creationId="{1CE921DF-80F7-4C8F-B00B-DCC356A7AF2A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7" creationId="{8CA659EC-3A62-4D48-9ACF-028C774F6E2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8" creationId="{5E1E1EBE-5D84-4756-B39A-C7C18E2BB776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39" creationId="{BDBED580-EE69-4B9B-B983-BF5F2912ACC3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0" creationId="{EBFD9DD9-4822-4685-B5D5-5C7731D7EAED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1" creationId="{8E1086AE-F8CA-4CD3-979F-56EF4441CE41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2" creationId="{139A4584-75F5-44AB-92C1-E42D7B805052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3" creationId="{ADFDCA6C-EC06-4801-ADEA-933450154835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4" creationId="{C5CE80EC-30BC-4306-9B1D-661C96C60A2B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5" creationId="{879CFCD4-FB5D-4D16-AF21-2E960CE81D4E}"/>
          </ac:spMkLst>
        </pc:spChg>
        <pc:spChg chg="mod topLvl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46" creationId="{2C18D29A-0D38-45EE-A972-5D32208C24CC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49" creationId="{3E019C4A-7008-49B2-B00A-9FA49A06D1FF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0" creationId="{F1AEE722-19C1-49B1-B554-30344147F769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1" creationId="{2D0FC75C-AD91-4562-BDC0-2777190EE040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2" creationId="{1581F760-79BC-4398-BE99-244870914777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3" creationId="{7CAAA23E-B5FA-4D21-BD05-4E3D620E6DA5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4" creationId="{7FD1A366-98E5-4AA8-854F-AB4B021A5689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5" creationId="{8B3DD890-B0F4-4159-A56F-958442B00536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6" creationId="{6E931344-1980-4D51-9031-7FDABEA6AFA6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7" creationId="{D45110EA-4381-4C87-B98A-557A5F209EB3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8" creationId="{BE542EFE-6A46-477B-9639-22CD5F080167}"/>
          </ac:spMkLst>
        </pc:spChg>
        <pc:spChg chg="mod topLvl">
          <ac:chgData name="solomon ozoemenam" userId="e9c497bf7611b79e" providerId="LiveId" clId="{0B6F2A1B-FF64-4CEC-A27E-7B2413945E07}" dt="2021-05-20T07:21:54.247" v="36" actId="164"/>
          <ac:spMkLst>
            <pc:docMk/>
            <pc:sldMk cId="1945544180" sldId="258"/>
            <ac:spMk id="59" creationId="{AA6A33CA-A781-4298-8F38-1BADD17C37D4}"/>
          </ac:spMkLst>
        </pc:spChg>
        <pc:spChg chg="add mod">
          <ac:chgData name="solomon ozoemenam" userId="e9c497bf7611b79e" providerId="LiveId" clId="{0B6F2A1B-FF64-4CEC-A27E-7B2413945E07}" dt="2021-05-20T07:21:13.938" v="30" actId="164"/>
          <ac:spMkLst>
            <pc:docMk/>
            <pc:sldMk cId="1945544180" sldId="258"/>
            <ac:spMk id="60" creationId="{0CEC23F5-CB74-43CD-858F-D18F1808C900}"/>
          </ac:spMkLst>
        </pc:spChg>
        <pc:spChg chg="add mod ord">
          <ac:chgData name="solomon ozoemenam" userId="e9c497bf7611b79e" providerId="LiveId" clId="{0B6F2A1B-FF64-4CEC-A27E-7B2413945E07}" dt="2021-05-20T07:22:13.128" v="40" actId="167"/>
          <ac:spMkLst>
            <pc:docMk/>
            <pc:sldMk cId="1945544180" sldId="258"/>
            <ac:spMk id="64" creationId="{CA7D1352-E086-404A-ACE7-EA174140C9AA}"/>
          </ac:spMkLst>
        </pc:spChg>
        <pc:grpChg chg="del mod">
          <ac:chgData name="solomon ozoemenam" userId="e9c497bf7611b79e" providerId="LiveId" clId="{0B6F2A1B-FF64-4CEC-A27E-7B2413945E07}" dt="2021-05-20T07:18:25.482" v="14" actId="165"/>
          <ac:grpSpMkLst>
            <pc:docMk/>
            <pc:sldMk cId="1945544180" sldId="258"/>
            <ac:grpSpMk id="6" creationId="{08CD4CB8-4FC9-4139-9B29-86C0ED89B648}"/>
          </ac:grpSpMkLst>
        </pc:grpChg>
        <pc:grpChg chg="add mod">
          <ac:chgData name="solomon ozoemenam" userId="e9c497bf7611b79e" providerId="LiveId" clId="{0B6F2A1B-FF64-4CEC-A27E-7B2413945E07}" dt="2021-05-20T07:21:22.414" v="31" actId="164"/>
          <ac:grpSpMkLst>
            <pc:docMk/>
            <pc:sldMk cId="1945544180" sldId="258"/>
            <ac:grpSpMk id="47" creationId="{6A6E6754-22CE-434A-B8ED-D261F9BCC988}"/>
          </ac:grpSpMkLst>
        </pc:grpChg>
        <pc:grpChg chg="add del mod">
          <ac:chgData name="solomon ozoemenam" userId="e9c497bf7611b79e" providerId="LiveId" clId="{0B6F2A1B-FF64-4CEC-A27E-7B2413945E07}" dt="2021-05-20T07:21:41.097" v="34" actId="165"/>
          <ac:grpSpMkLst>
            <pc:docMk/>
            <pc:sldMk cId="1945544180" sldId="258"/>
            <ac:grpSpMk id="48" creationId="{B651ECBE-7F7B-477B-AE7A-F369633D183E}"/>
          </ac:grpSpMkLst>
        </pc:grpChg>
        <pc:grpChg chg="add mod">
          <ac:chgData name="solomon ozoemenam" userId="e9c497bf7611b79e" providerId="LiveId" clId="{0B6F2A1B-FF64-4CEC-A27E-7B2413945E07}" dt="2021-05-20T07:21:22.414" v="31" actId="164"/>
          <ac:grpSpMkLst>
            <pc:docMk/>
            <pc:sldMk cId="1945544180" sldId="258"/>
            <ac:grpSpMk id="61" creationId="{A5DDD0C7-2BDB-4BC3-ADF3-31C9DE217BD7}"/>
          </ac:grpSpMkLst>
        </pc:grpChg>
        <pc:grpChg chg="add mod">
          <ac:chgData name="solomon ozoemenam" userId="e9c497bf7611b79e" providerId="LiveId" clId="{0B6F2A1B-FF64-4CEC-A27E-7B2413945E07}" dt="2021-05-20T07:21:31.078" v="33" actId="1076"/>
          <ac:grpSpMkLst>
            <pc:docMk/>
            <pc:sldMk cId="1945544180" sldId="258"/>
            <ac:grpSpMk id="62" creationId="{EAAEFD92-179C-405D-BC52-8DD4B73F5FD0}"/>
          </ac:grpSpMkLst>
        </pc:grpChg>
        <pc:grpChg chg="add mod">
          <ac:chgData name="solomon ozoemenam" userId="e9c497bf7611b79e" providerId="LiveId" clId="{0B6F2A1B-FF64-4CEC-A27E-7B2413945E07}" dt="2021-05-20T07:24:23.137" v="46" actId="14100"/>
          <ac:grpSpMkLst>
            <pc:docMk/>
            <pc:sldMk cId="1945544180" sldId="258"/>
            <ac:grpSpMk id="63" creationId="{1E931E08-12DC-4DF8-B6D8-5D1B7336938C}"/>
          </ac:grpSpMkLst>
        </pc:grpChg>
        <pc:picChg chg="add del mod modCrop">
          <ac:chgData name="solomon ozoemenam" userId="e9c497bf7611b79e" providerId="LiveId" clId="{0B6F2A1B-FF64-4CEC-A27E-7B2413945E07}" dt="2021-05-20T07:17:57.797" v="7" actId="27803"/>
          <ac:picMkLst>
            <pc:docMk/>
            <pc:sldMk cId="1945544180" sldId="258"/>
            <ac:picMk id="5" creationId="{FE7425F1-EBA0-4CF1-95E3-943E7F043699}"/>
          </ac:picMkLst>
        </pc:picChg>
      </pc:sldChg>
    </pc:docChg>
  </pc:docChgLst>
  <pc:docChgLst>
    <pc:chgData name="solomon ozoemenam" userId="e9c497bf7611b79e" providerId="LiveId" clId="{62308822-A93A-45E6-B474-795483A88CE4}"/>
    <pc:docChg chg="custSel modSld">
      <pc:chgData name="solomon ozoemenam" userId="e9c497bf7611b79e" providerId="LiveId" clId="{62308822-A93A-45E6-B474-795483A88CE4}" dt="2021-05-09T16:20:53.610" v="851" actId="12788"/>
      <pc:docMkLst>
        <pc:docMk/>
      </pc:docMkLst>
      <pc:sldChg chg="addSp delSp modSp mod">
        <pc:chgData name="solomon ozoemenam" userId="e9c497bf7611b79e" providerId="LiveId" clId="{62308822-A93A-45E6-B474-795483A88CE4}" dt="2021-05-09T16:20:53.610" v="851" actId="12788"/>
        <pc:sldMkLst>
          <pc:docMk/>
          <pc:sldMk cId="3990624683" sldId="256"/>
        </pc:sldMkLst>
        <pc:spChg chg="del">
          <ac:chgData name="solomon ozoemenam" userId="e9c497bf7611b79e" providerId="LiveId" clId="{62308822-A93A-45E6-B474-795483A88CE4}" dt="2021-05-09T15:57:36.385" v="0" actId="478"/>
          <ac:spMkLst>
            <pc:docMk/>
            <pc:sldMk cId="3990624683" sldId="256"/>
            <ac:spMk id="2" creationId="{EB4812E1-94B1-4BF3-8F8E-B7D2310A9ECA}"/>
          </ac:spMkLst>
        </pc:spChg>
        <pc:spChg chg="del">
          <ac:chgData name="solomon ozoemenam" userId="e9c497bf7611b79e" providerId="LiveId" clId="{62308822-A93A-45E6-B474-795483A88CE4}" dt="2021-05-09T15:57:37.887" v="1" actId="478"/>
          <ac:spMkLst>
            <pc:docMk/>
            <pc:sldMk cId="3990624683" sldId="256"/>
            <ac:spMk id="3" creationId="{5B2F2613-6CA0-4BBE-92E4-EF8E9BD0594B}"/>
          </ac:spMkLst>
        </pc:spChg>
        <pc:spChg chg="add mod">
          <ac:chgData name="solomon ozoemenam" userId="e9c497bf7611b79e" providerId="LiveId" clId="{62308822-A93A-45E6-B474-795483A88CE4}" dt="2021-05-09T16:20:53.610" v="851" actId="12788"/>
          <ac:spMkLst>
            <pc:docMk/>
            <pc:sldMk cId="3990624683" sldId="256"/>
            <ac:spMk id="4" creationId="{EF08A3E2-1C6C-4FBE-8C76-5B24B9B066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5E4-6FBC-4326-AF53-EA5A2470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4CA6-DCDD-468C-B322-6D7FBFA4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45F4-EA08-48CF-B595-D6AEBDCB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C0CD-3DBD-47A5-BFE2-BDD28FD5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48D9-2A6B-4EA6-8ADF-2A83423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471B-48C6-4C83-B720-6357BB26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2D90D-0021-4847-A0DA-962BFCDE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0EA3-D1F1-45EF-A42A-9957FE89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CCC6-A774-468B-B025-692DDB3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44F8-CE96-46D0-AA66-8425EB3A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4172-D378-4B66-910F-1B7F1FFC7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8D2EC-C090-4290-890C-133113A4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9DB6-7FDA-4CD1-9597-C9C48448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F90F-087D-47E6-AD0F-7958819E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471-14E3-4C75-AAC2-18347FE1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C297-F695-4F20-9D51-2F771EE8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46AA-B275-462B-BCA8-BD3D9555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2172-55C0-4405-AF28-47A18FA3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57E9-9D92-4856-A065-A1C402C5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54F3-8C46-4E0B-A19E-4BDB99C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4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2721-8DC2-43BD-A138-2CF7BF12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8256-32B7-489F-AB72-42E921D7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875A-D7E2-47D1-AF6E-C4732711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533-F031-43AC-8EFD-251CA513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E48E-B6B9-4CAB-AA98-A295095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1C6F-4D44-49E6-9C7B-FCC5F8F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D668-27B1-4F92-964D-A6F7FBA2C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CC0B-0CCC-42D8-BA35-78C570B3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233DD-57C4-4005-9346-70F92DD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0829-12FA-41A0-9C6F-D858A50E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822B-A1E6-467C-933B-C0AC3E27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ABA-395C-4B43-AF59-D7816F79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AF5C-E324-4F75-88ED-B5BA579D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2F73-EC19-4D44-82DD-05E513229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F71AA-5061-4C52-B632-F713F4F2A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7951-FBD3-42C5-A328-B4B3FAE24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9D377-1485-4B91-88D9-802CC86B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1D44F-A8EE-4F63-8D94-A4D3DFD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FC7D-B404-46B6-BFA6-AC289BB1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6DA5-CEA1-4823-BA90-669F5FE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34F5-FE6B-4DEE-A526-D42A3097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2B103-3958-4433-BD79-792FA8D0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A0DCE-E4C3-424F-8C3C-F0612C4B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138A3-EB11-4E01-99D3-C02E0EB1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50FA1-9265-4E80-A362-2ED88C8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4F1EB-79D9-40FE-9448-AED4E4E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0DBC-A03C-43D7-A4CC-B15BEEA1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264-AD9A-4E1D-ADB9-A1ABAFE1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5893-5043-46B8-9C93-56459D18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38C0-3341-403C-B9F1-D59A2730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2D0A-8D93-4EF3-BD52-055BD3E9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74FB-FE5F-4282-BAEA-B17D661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1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E46-BD64-4227-A695-CBCD65A1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B7EF8-A4B7-493B-BB08-5485B596D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1B2CB-39C2-471B-84EB-986D03DA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DD64-F090-4F19-BDF4-44DF26F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D778-4895-41B5-BF3E-09D70F3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4DC6-DF59-4657-8DAC-9C44A7A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BECAF-05A3-49A3-B3E2-7B3383AD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F1B5-FA63-4E00-B77F-9A59E0CD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51BC-C230-4C53-ABF8-2E9B5F9C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4242-4E4C-486C-97EB-EDB807D924C5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64A6-B739-4B4F-9CD7-8E2BA5098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9217C-D1C5-42D8-98DC-EA91CE3A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897F-19C9-4574-BE9C-64B848C48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58B61A-5708-4C13-A6E8-7D01B4714545}"/>
              </a:ext>
            </a:extLst>
          </p:cNvPr>
          <p:cNvSpPr/>
          <p:nvPr/>
        </p:nvSpPr>
        <p:spPr>
          <a:xfrm>
            <a:off x="0" y="-1"/>
            <a:ext cx="12192000" cy="6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BDD67-A13B-4B30-B2F8-97BF99D2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" y="125208"/>
            <a:ext cx="1399430" cy="425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DDD27-4059-4BA2-8F80-3F272B18753F}"/>
              </a:ext>
            </a:extLst>
          </p:cNvPr>
          <p:cNvSpPr txBox="1"/>
          <p:nvPr/>
        </p:nvSpPr>
        <p:spPr>
          <a:xfrm>
            <a:off x="6993172" y="181318"/>
            <a:ext cx="45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Categories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Tahoma" panose="020B0604030504040204" pitchFamily="34" charset="0"/>
              </a:rPr>
              <a:t>▼	</a:t>
            </a:r>
            <a:r>
              <a:rPr lang="de-DE" dirty="0">
                <a:solidFill>
                  <a:schemeClr val="bg1"/>
                </a:solidFill>
              </a:rPr>
              <a:t>About	Jobs	Contact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01D3-96B4-4694-9370-82E6D06BA262}"/>
              </a:ext>
            </a:extLst>
          </p:cNvPr>
          <p:cNvSpPr/>
          <p:nvPr/>
        </p:nvSpPr>
        <p:spPr>
          <a:xfrm>
            <a:off x="1113615" y="1101012"/>
            <a:ext cx="9964769" cy="3107094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2B65C3-B614-400A-BBCC-B115EC31B3B5}"/>
              </a:ext>
            </a:extLst>
          </p:cNvPr>
          <p:cNvGrpSpPr/>
          <p:nvPr/>
        </p:nvGrpSpPr>
        <p:grpSpPr>
          <a:xfrm>
            <a:off x="1259633" y="1240971"/>
            <a:ext cx="4282751" cy="2584580"/>
            <a:chOff x="1259633" y="1240971"/>
            <a:chExt cx="4282751" cy="25845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0C089-12AC-4472-A3BB-74C0019A76DC}"/>
                </a:ext>
              </a:extLst>
            </p:cNvPr>
            <p:cNvSpPr/>
            <p:nvPr/>
          </p:nvSpPr>
          <p:spPr>
            <a:xfrm>
              <a:off x="1259633" y="1240971"/>
              <a:ext cx="4282751" cy="258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26AEDB-648D-4758-A26B-A3E69E43657F}"/>
                </a:ext>
              </a:extLst>
            </p:cNvPr>
            <p:cNvGrpSpPr/>
            <p:nvPr/>
          </p:nvGrpSpPr>
          <p:grpSpPr>
            <a:xfrm>
              <a:off x="1259634" y="1240971"/>
              <a:ext cx="4282750" cy="2584580"/>
              <a:chOff x="1259633" y="1223865"/>
              <a:chExt cx="4282751" cy="258458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4CAF9D2-B7E0-4925-9F07-4B27225DB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44ADD4-8397-4754-95D2-007CC3B8A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9633" y="1223865"/>
                <a:ext cx="4282751" cy="258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02B784-9A2D-4F20-A0F8-0509DCE2116E}"/>
              </a:ext>
            </a:extLst>
          </p:cNvPr>
          <p:cNvSpPr txBox="1"/>
          <p:nvPr/>
        </p:nvSpPr>
        <p:spPr>
          <a:xfrm>
            <a:off x="6096000" y="1338206"/>
            <a:ext cx="4746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B5BB6"/>
                </a:solidFill>
              </a:rPr>
              <a:t>Title </a:t>
            </a:r>
            <a:r>
              <a:rPr lang="de-DE" sz="4400" dirty="0" err="1">
                <a:solidFill>
                  <a:srgbClr val="0B5BB6"/>
                </a:solidFill>
              </a:rPr>
              <a:t>comes</a:t>
            </a:r>
            <a:r>
              <a:rPr lang="de-DE" sz="4400" dirty="0">
                <a:solidFill>
                  <a:srgbClr val="0B5BB6"/>
                </a:solidFill>
              </a:rPr>
              <a:t> </a:t>
            </a:r>
            <a:r>
              <a:rPr lang="de-DE" sz="4400" dirty="0" err="1">
                <a:solidFill>
                  <a:srgbClr val="0B5BB6"/>
                </a:solidFill>
              </a:rPr>
              <a:t>here</a:t>
            </a:r>
            <a:endParaRPr lang="en-GB" sz="4400" dirty="0">
              <a:solidFill>
                <a:srgbClr val="0B5BB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B6A39-4EF5-4AB0-8AF4-9356BECD5D98}"/>
              </a:ext>
            </a:extLst>
          </p:cNvPr>
          <p:cNvSpPr txBox="1"/>
          <p:nvPr/>
        </p:nvSpPr>
        <p:spPr>
          <a:xfrm>
            <a:off x="6095999" y="2090397"/>
            <a:ext cx="4746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Slug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meant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, not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 . </a:t>
            </a:r>
            <a:r>
              <a:rPr lang="de-DE" sz="1600" dirty="0" err="1"/>
              <a:t>Probably</a:t>
            </a:r>
            <a:r>
              <a:rPr lang="de-DE" sz="1600" dirty="0"/>
              <a:t> a </a:t>
            </a:r>
            <a:r>
              <a:rPr lang="de-DE" sz="1600" dirty="0" err="1"/>
              <a:t>sentence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</a:t>
            </a:r>
            <a:r>
              <a:rPr lang="de-DE" sz="1600" dirty="0" err="1"/>
              <a:t>aticle</a:t>
            </a:r>
            <a:r>
              <a:rPr lang="de-DE" sz="1600" dirty="0"/>
              <a:t>, just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reader</a:t>
            </a:r>
            <a:r>
              <a:rPr lang="de-DE" sz="1600" dirty="0"/>
              <a:t> a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article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…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just a </a:t>
            </a:r>
            <a:r>
              <a:rPr lang="de-DE" sz="1600" dirty="0" err="1"/>
              <a:t>dummy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D8DA19-0FDA-4023-AA68-9245C42C2E24}"/>
              </a:ext>
            </a:extLst>
          </p:cNvPr>
          <p:cNvGrpSpPr/>
          <p:nvPr/>
        </p:nvGrpSpPr>
        <p:grpSpPr>
          <a:xfrm>
            <a:off x="5531497" y="3965510"/>
            <a:ext cx="1129006" cy="153955"/>
            <a:chOff x="4413378" y="3965510"/>
            <a:chExt cx="1129006" cy="15395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316390-80A9-47F6-B602-099A27340654}"/>
                </a:ext>
              </a:extLst>
            </p:cNvPr>
            <p:cNvSpPr/>
            <p:nvPr/>
          </p:nvSpPr>
          <p:spPr>
            <a:xfrm>
              <a:off x="4413378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F38A8F-BB4F-443F-9673-318FA888D6E6}"/>
                </a:ext>
              </a:extLst>
            </p:cNvPr>
            <p:cNvSpPr/>
            <p:nvPr/>
          </p:nvSpPr>
          <p:spPr>
            <a:xfrm>
              <a:off x="4660640" y="3979506"/>
              <a:ext cx="139959" cy="139959"/>
            </a:xfrm>
            <a:prstGeom prst="ellipse">
              <a:avLst/>
            </a:prstGeom>
            <a:solidFill>
              <a:srgbClr val="0B5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7BE5DB-D3DC-47C7-9632-FCD01401AB43}"/>
                </a:ext>
              </a:extLst>
            </p:cNvPr>
            <p:cNvSpPr/>
            <p:nvPr/>
          </p:nvSpPr>
          <p:spPr>
            <a:xfrm>
              <a:off x="4907902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993999-A5BE-4743-82F6-1E74CA43D4F3}"/>
                </a:ext>
              </a:extLst>
            </p:cNvPr>
            <p:cNvSpPr/>
            <p:nvPr/>
          </p:nvSpPr>
          <p:spPr>
            <a:xfrm>
              <a:off x="5155164" y="3979506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D8E7D5-8B1F-4880-BAB7-DE951E94575A}"/>
                </a:ext>
              </a:extLst>
            </p:cNvPr>
            <p:cNvSpPr/>
            <p:nvPr/>
          </p:nvSpPr>
          <p:spPr>
            <a:xfrm>
              <a:off x="5402425" y="3965510"/>
              <a:ext cx="139959" cy="139959"/>
            </a:xfrm>
            <a:prstGeom prst="ellipse">
              <a:avLst/>
            </a:prstGeom>
            <a:solidFill>
              <a:srgbClr val="0F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7BB0C3-A860-4DFA-9B48-8D273872BA72}"/>
              </a:ext>
            </a:extLst>
          </p:cNvPr>
          <p:cNvSpPr txBox="1"/>
          <p:nvPr/>
        </p:nvSpPr>
        <p:spPr>
          <a:xfrm>
            <a:off x="5400868" y="4264217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Recent</a:t>
            </a:r>
            <a:r>
              <a:rPr lang="de-DE" dirty="0"/>
              <a:t> Posts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4040A-4A5C-4067-A900-4831CB47BC52}"/>
              </a:ext>
            </a:extLst>
          </p:cNvPr>
          <p:cNvSpPr txBox="1"/>
          <p:nvPr/>
        </p:nvSpPr>
        <p:spPr>
          <a:xfrm>
            <a:off x="2439955" y="2348595"/>
            <a:ext cx="19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Image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E1903-2A60-414B-BEB2-F1A97609849B}"/>
              </a:ext>
            </a:extLst>
          </p:cNvPr>
          <p:cNvSpPr txBox="1"/>
          <p:nvPr/>
        </p:nvSpPr>
        <p:spPr>
          <a:xfrm>
            <a:off x="6095998" y="3180029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May 5,2082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F79083-4B03-4509-BB7B-6E11C08A86E8}"/>
              </a:ext>
            </a:extLst>
          </p:cNvPr>
          <p:cNvSpPr/>
          <p:nvPr/>
        </p:nvSpPr>
        <p:spPr>
          <a:xfrm>
            <a:off x="1673289" y="4731233"/>
            <a:ext cx="2024743" cy="2412572"/>
          </a:xfrm>
          <a:prstGeom prst="roundRect">
            <a:avLst>
              <a:gd name="adj" fmla="val 42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253BBA-33A6-4462-929F-264348FBACA2}"/>
              </a:ext>
            </a:extLst>
          </p:cNvPr>
          <p:cNvSpPr/>
          <p:nvPr/>
        </p:nvSpPr>
        <p:spPr>
          <a:xfrm>
            <a:off x="3921448" y="4655033"/>
            <a:ext cx="2024743" cy="2412572"/>
          </a:xfrm>
          <a:prstGeom prst="roundRect">
            <a:avLst>
              <a:gd name="adj" fmla="val 4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36337E-3FFF-439E-918F-FE61DBCDB132}"/>
              </a:ext>
            </a:extLst>
          </p:cNvPr>
          <p:cNvSpPr/>
          <p:nvPr/>
        </p:nvSpPr>
        <p:spPr>
          <a:xfrm>
            <a:off x="6245807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54AC4B-8D4A-4DBC-BC94-C12640024FD5}"/>
              </a:ext>
            </a:extLst>
          </p:cNvPr>
          <p:cNvSpPr/>
          <p:nvPr/>
        </p:nvSpPr>
        <p:spPr>
          <a:xfrm>
            <a:off x="8570166" y="4655033"/>
            <a:ext cx="2024743" cy="24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AFAA00-8A67-4FBD-BE38-F1A74ECAC866}"/>
              </a:ext>
            </a:extLst>
          </p:cNvPr>
          <p:cNvSpPr/>
          <p:nvPr/>
        </p:nvSpPr>
        <p:spPr>
          <a:xfrm>
            <a:off x="1673289" y="4731233"/>
            <a:ext cx="2024743" cy="1212367"/>
          </a:xfrm>
          <a:prstGeom prst="roundRect">
            <a:avLst>
              <a:gd name="adj" fmla="val 422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1A3CD-7DF7-4CB8-9974-EA579FE6E728}"/>
              </a:ext>
            </a:extLst>
          </p:cNvPr>
          <p:cNvSpPr txBox="1"/>
          <p:nvPr/>
        </p:nvSpPr>
        <p:spPr>
          <a:xfrm>
            <a:off x="1673288" y="5983545"/>
            <a:ext cx="202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B5BB6"/>
                </a:solidFill>
              </a:rPr>
              <a:t>Title </a:t>
            </a:r>
            <a:r>
              <a:rPr lang="de-DE" sz="1600" dirty="0" err="1">
                <a:solidFill>
                  <a:srgbClr val="0B5BB6"/>
                </a:solidFill>
              </a:rPr>
              <a:t>comes</a:t>
            </a:r>
            <a:r>
              <a:rPr lang="de-DE" sz="1600" dirty="0">
                <a:solidFill>
                  <a:srgbClr val="0B5BB6"/>
                </a:solidFill>
              </a:rPr>
              <a:t> </a:t>
            </a:r>
            <a:r>
              <a:rPr lang="de-DE" sz="1600" dirty="0" err="1">
                <a:solidFill>
                  <a:srgbClr val="0B5BB6"/>
                </a:solidFill>
              </a:rPr>
              <a:t>here</a:t>
            </a:r>
            <a:endParaRPr lang="en-GB" sz="1600" dirty="0">
              <a:solidFill>
                <a:srgbClr val="0B5BB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A01E9-449C-41D1-9EEE-571726A153CF}"/>
              </a:ext>
            </a:extLst>
          </p:cNvPr>
          <p:cNvSpPr txBox="1"/>
          <p:nvPr/>
        </p:nvSpPr>
        <p:spPr>
          <a:xfrm>
            <a:off x="1713723" y="6243547"/>
            <a:ext cx="1984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Slug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meant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, not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 …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just a </a:t>
            </a:r>
            <a:r>
              <a:rPr lang="de-DE" sz="1100" dirty="0" err="1"/>
              <a:t>dummy</a:t>
            </a:r>
            <a:r>
              <a:rPr lang="de-DE" sz="1100" dirty="0"/>
              <a:t> </a:t>
            </a:r>
            <a:r>
              <a:rPr lang="de-DE" sz="1100" dirty="0" err="1"/>
              <a:t>text</a:t>
            </a:r>
            <a:r>
              <a:rPr lang="de-DE" sz="1100" dirty="0"/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DACA62-E329-4190-BFC4-98825B013DBE}"/>
              </a:ext>
            </a:extLst>
          </p:cNvPr>
          <p:cNvSpPr/>
          <p:nvPr/>
        </p:nvSpPr>
        <p:spPr>
          <a:xfrm>
            <a:off x="2780524" y="6830008"/>
            <a:ext cx="822647" cy="245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Read More </a:t>
            </a:r>
            <a:r>
              <a:rPr lang="de-DE" sz="500" dirty="0">
                <a:latin typeface="Tahoma" panose="020B0604030504040204" pitchFamily="34" charset="0"/>
              </a:rPr>
              <a:t>►</a:t>
            </a:r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C31A2-02BE-4D51-9F99-4ED0BCF4CACA}"/>
              </a:ext>
            </a:extLst>
          </p:cNvPr>
          <p:cNvSpPr/>
          <p:nvPr/>
        </p:nvSpPr>
        <p:spPr>
          <a:xfrm>
            <a:off x="1113615" y="1101012"/>
            <a:ext cx="9964769" cy="575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3606D-C739-47FA-AC8F-C6E5A620AE6C}"/>
              </a:ext>
            </a:extLst>
          </p:cNvPr>
          <p:cNvGrpSpPr/>
          <p:nvPr/>
        </p:nvGrpSpPr>
        <p:grpSpPr>
          <a:xfrm>
            <a:off x="6993172" y="550650"/>
            <a:ext cx="1399430" cy="2344555"/>
            <a:chOff x="7076661" y="550649"/>
            <a:chExt cx="1399430" cy="23445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4257F0-FA47-4139-A644-E619F593C871}"/>
                </a:ext>
              </a:extLst>
            </p:cNvPr>
            <p:cNvSpPr/>
            <p:nvPr/>
          </p:nvSpPr>
          <p:spPr>
            <a:xfrm>
              <a:off x="7076661" y="550649"/>
              <a:ext cx="1399430" cy="234455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98188-17D7-42AE-8DA7-1F14B1A358FE}"/>
                </a:ext>
              </a:extLst>
            </p:cNvPr>
            <p:cNvSpPr txBox="1"/>
            <p:nvPr/>
          </p:nvSpPr>
          <p:spPr>
            <a:xfrm>
              <a:off x="7076661" y="689497"/>
              <a:ext cx="139943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Business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Events </a:t>
              </a:r>
              <a:r>
                <a:rPr lang="de-DE" sz="1200" dirty="0" err="1">
                  <a:solidFill>
                    <a:schemeClr val="bg1"/>
                  </a:solidFill>
                </a:rPr>
                <a:t>Calendar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Market Place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People/</a:t>
              </a:r>
              <a:r>
                <a:rPr lang="de-DE" sz="1200" dirty="0" err="1">
                  <a:solidFill>
                    <a:schemeClr val="bg1"/>
                  </a:solidFill>
                </a:rPr>
                <a:t>consumer</a:t>
              </a:r>
              <a:endParaRPr lang="de-DE" sz="1200" dirty="0">
                <a:solidFill>
                  <a:schemeClr val="bg1"/>
                </a:solidFill>
              </a:endParaRP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Spotlight</a:t>
              </a:r>
            </a:p>
            <a:p>
              <a:endParaRPr lang="de-DE" sz="1200" dirty="0">
                <a:solidFill>
                  <a:schemeClr val="bg1"/>
                </a:solidFill>
              </a:endParaRPr>
            </a:p>
            <a:p>
              <a:r>
                <a:rPr lang="de-DE" sz="1200" dirty="0">
                  <a:solidFill>
                    <a:schemeClr val="bg1"/>
                  </a:solidFill>
                </a:rPr>
                <a:t>News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8DAF15-178D-49BD-B522-DC55A16F394F}"/>
              </a:ext>
            </a:extLst>
          </p:cNvPr>
          <p:cNvSpPr/>
          <p:nvPr/>
        </p:nvSpPr>
        <p:spPr>
          <a:xfrm>
            <a:off x="9787813" y="496243"/>
            <a:ext cx="466530" cy="45719"/>
          </a:xfrm>
          <a:prstGeom prst="rect">
            <a:avLst/>
          </a:prstGeom>
          <a:solidFill>
            <a:srgbClr val="0F8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8A3E2-1C6C-4FBE-8C76-5B24B9B0661A}"/>
              </a:ext>
            </a:extLst>
          </p:cNvPr>
          <p:cNvSpPr txBox="1"/>
          <p:nvPr/>
        </p:nvSpPr>
        <p:spPr>
          <a:xfrm>
            <a:off x="621527" y="662473"/>
            <a:ext cx="10948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slide should give you an idea of what I meant by „UI“. Even if you want the same design as the </a:t>
            </a:r>
            <a:r>
              <a:rPr lang="en-GB" dirty="0" err="1"/>
              <a:t>mutterminds</a:t>
            </a:r>
            <a:r>
              <a:rPr lang="en-GB" dirty="0"/>
              <a:t> website you showed me. Design it with your own data in it.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how you want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single blog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and so on</a:t>
            </a:r>
          </a:p>
          <a:p>
            <a:pPr lvl="1"/>
            <a:r>
              <a:rPr lang="en-GB" dirty="0"/>
              <a:t>to look.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could search online: google, </a:t>
            </a:r>
            <a:r>
              <a:rPr lang="en-GB" dirty="0" err="1"/>
              <a:t>Behance</a:t>
            </a:r>
            <a:r>
              <a:rPr lang="en-GB" dirty="0"/>
              <a:t>, Pinterest… for ideas, typing in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where your ads should be on each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 the mobile view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design software could be used not necessarily PowerPoint.</a:t>
            </a:r>
          </a:p>
        </p:txBody>
      </p:sp>
    </p:spTree>
    <p:extLst>
      <p:ext uri="{BB962C8B-B14F-4D97-AF65-F5344CB8AC3E}">
        <p14:creationId xmlns:p14="http://schemas.microsoft.com/office/powerpoint/2010/main" val="399062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A7D1352-E086-404A-ACE7-EA174140C9AA}"/>
              </a:ext>
            </a:extLst>
          </p:cNvPr>
          <p:cNvSpPr/>
          <p:nvPr/>
        </p:nvSpPr>
        <p:spPr>
          <a:xfrm>
            <a:off x="0" y="-1"/>
            <a:ext cx="12192000" cy="31476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931E08-12DC-4DF8-B6D8-5D1B7336938C}"/>
              </a:ext>
            </a:extLst>
          </p:cNvPr>
          <p:cNvGrpSpPr>
            <a:grpSpLocks noChangeAspect="1"/>
          </p:cNvGrpSpPr>
          <p:nvPr/>
        </p:nvGrpSpPr>
        <p:grpSpPr>
          <a:xfrm>
            <a:off x="1886644" y="611295"/>
            <a:ext cx="2017219" cy="468000"/>
            <a:chOff x="2997917" y="424972"/>
            <a:chExt cx="6691257" cy="1552389"/>
          </a:xfrm>
        </p:grpSpPr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3E019C4A-7008-49B2-B00A-9FA49A06D1FF}"/>
                </a:ext>
              </a:extLst>
            </p:cNvPr>
            <p:cNvSpPr/>
            <p:nvPr/>
          </p:nvSpPr>
          <p:spPr>
            <a:xfrm flipV="1">
              <a:off x="4717418" y="424972"/>
              <a:ext cx="231162" cy="302292"/>
            </a:xfrm>
            <a:custGeom>
              <a:avLst/>
              <a:gdLst>
                <a:gd name="connsiteX0" fmla="*/ 82445 w 231162"/>
                <a:gd name="connsiteY0" fmla="*/ 279080 h 302292"/>
                <a:gd name="connsiteX1" fmla="*/ 16491 w 231162"/>
                <a:gd name="connsiteY1" fmla="*/ 209688 h 302292"/>
                <a:gd name="connsiteX2" fmla="*/ -5390 w 231162"/>
                <a:gd name="connsiteY2" fmla="*/ 119979 h 302292"/>
                <a:gd name="connsiteX3" fmla="*/ 160902 w 231162"/>
                <a:gd name="connsiteY3" fmla="*/ 12140 h 302292"/>
                <a:gd name="connsiteX4" fmla="*/ 211540 w 231162"/>
                <a:gd name="connsiteY4" fmla="*/ 228130 h 302292"/>
                <a:gd name="connsiteX5" fmla="*/ 82445 w 231162"/>
                <a:gd name="connsiteY5" fmla="*/ 279080 h 3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62" h="302292">
                  <a:moveTo>
                    <a:pt x="82445" y="279080"/>
                  </a:moveTo>
                  <a:cubicBezTo>
                    <a:pt x="55251" y="265640"/>
                    <a:pt x="31807" y="240946"/>
                    <a:pt x="16491" y="209688"/>
                  </a:cubicBezTo>
                  <a:cubicBezTo>
                    <a:pt x="549" y="177493"/>
                    <a:pt x="-5077" y="154050"/>
                    <a:pt x="-5390" y="119979"/>
                  </a:cubicBezTo>
                  <a:cubicBezTo>
                    <a:pt x="-5703" y="8077"/>
                    <a:pt x="83070" y="-49437"/>
                    <a:pt x="160902" y="12140"/>
                  </a:cubicBezTo>
                  <a:cubicBezTo>
                    <a:pt x="219667" y="59027"/>
                    <a:pt x="243424" y="160614"/>
                    <a:pt x="211540" y="228130"/>
                  </a:cubicBezTo>
                  <a:cubicBezTo>
                    <a:pt x="185909" y="282519"/>
                    <a:pt x="132145" y="303774"/>
                    <a:pt x="82445" y="27908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F1AEE722-19C1-49B1-B554-30344147F769}"/>
                </a:ext>
              </a:extLst>
            </p:cNvPr>
            <p:cNvSpPr/>
            <p:nvPr/>
          </p:nvSpPr>
          <p:spPr>
            <a:xfrm flipV="1">
              <a:off x="5938980" y="725259"/>
              <a:ext cx="631703" cy="936585"/>
            </a:xfrm>
            <a:custGeom>
              <a:avLst/>
              <a:gdLst>
                <a:gd name="connsiteX0" fmla="*/ 130864 w 631703"/>
                <a:gd name="connsiteY0" fmla="*/ 923263 h 936585"/>
                <a:gd name="connsiteX1" fmla="*/ 84914 w 631703"/>
                <a:gd name="connsiteY1" fmla="*/ 920450 h 936585"/>
                <a:gd name="connsiteX2" fmla="*/ 28650 w 631703"/>
                <a:gd name="connsiteY2" fmla="*/ 917636 h 936585"/>
                <a:gd name="connsiteX3" fmla="*/ 3956 w 631703"/>
                <a:gd name="connsiteY3" fmla="*/ 916386 h 936585"/>
                <a:gd name="connsiteX4" fmla="*/ -9485 w 631703"/>
                <a:gd name="connsiteY4" fmla="*/ 916074 h 936585"/>
                <a:gd name="connsiteX5" fmla="*/ -7609 w 631703"/>
                <a:gd name="connsiteY5" fmla="*/ 893568 h 936585"/>
                <a:gd name="connsiteX6" fmla="*/ -4171 w 631703"/>
                <a:gd name="connsiteY6" fmla="*/ 858247 h 936585"/>
                <a:gd name="connsiteX7" fmla="*/ 2081 w 631703"/>
                <a:gd name="connsiteY7" fmla="*/ 778540 h 936585"/>
                <a:gd name="connsiteX8" fmla="*/ 5207 w 631703"/>
                <a:gd name="connsiteY8" fmla="*/ 734779 h 936585"/>
                <a:gd name="connsiteX9" fmla="*/ 4894 w 631703"/>
                <a:gd name="connsiteY9" fmla="*/ 60552 h 936585"/>
                <a:gd name="connsiteX10" fmla="*/ 3019 w 631703"/>
                <a:gd name="connsiteY10" fmla="*/ 6476 h 936585"/>
                <a:gd name="connsiteX11" fmla="*/ 79601 w 631703"/>
                <a:gd name="connsiteY11" fmla="*/ 6476 h 936585"/>
                <a:gd name="connsiteX12" fmla="*/ 155870 w 631703"/>
                <a:gd name="connsiteY12" fmla="*/ 6476 h 936585"/>
                <a:gd name="connsiteX13" fmla="*/ 161497 w 631703"/>
                <a:gd name="connsiteY13" fmla="*/ 18979 h 936585"/>
                <a:gd name="connsiteX14" fmla="*/ 171186 w 631703"/>
                <a:gd name="connsiteY14" fmla="*/ 31482 h 936585"/>
                <a:gd name="connsiteX15" fmla="*/ 189629 w 631703"/>
                <a:gd name="connsiteY15" fmla="*/ 20855 h 936585"/>
                <a:gd name="connsiteX16" fmla="*/ 325601 w 631703"/>
                <a:gd name="connsiteY16" fmla="*/ -10715 h 936585"/>
                <a:gd name="connsiteX17" fmla="*/ 380302 w 631703"/>
                <a:gd name="connsiteY17" fmla="*/ -7902 h 936585"/>
                <a:gd name="connsiteX18" fmla="*/ 580979 w 631703"/>
                <a:gd name="connsiteY18" fmla="*/ 157138 h 936585"/>
                <a:gd name="connsiteX19" fmla="*/ 590669 w 631703"/>
                <a:gd name="connsiteY19" fmla="*/ 487844 h 936585"/>
                <a:gd name="connsiteX20" fmla="*/ 472513 w 631703"/>
                <a:gd name="connsiteY20" fmla="*/ 616000 h 936585"/>
                <a:gd name="connsiteX21" fmla="*/ 414686 w 631703"/>
                <a:gd name="connsiteY21" fmla="*/ 636318 h 936585"/>
                <a:gd name="connsiteX22" fmla="*/ 349044 w 631703"/>
                <a:gd name="connsiteY22" fmla="*/ 642257 h 936585"/>
                <a:gd name="connsiteX23" fmla="*/ 187753 w 631703"/>
                <a:gd name="connsiteY23" fmla="*/ 593807 h 936585"/>
                <a:gd name="connsiteX24" fmla="*/ 172437 w 631703"/>
                <a:gd name="connsiteY24" fmla="*/ 584743 h 936585"/>
                <a:gd name="connsiteX25" fmla="*/ 170561 w 631703"/>
                <a:gd name="connsiteY25" fmla="*/ 726340 h 936585"/>
                <a:gd name="connsiteX26" fmla="*/ 174000 w 631703"/>
                <a:gd name="connsiteY26" fmla="*/ 896694 h 936585"/>
                <a:gd name="connsiteX27" fmla="*/ 175250 w 631703"/>
                <a:gd name="connsiteY27" fmla="*/ 925763 h 936585"/>
                <a:gd name="connsiteX28" fmla="*/ 153369 w 631703"/>
                <a:gd name="connsiteY28" fmla="*/ 924826 h 936585"/>
                <a:gd name="connsiteX29" fmla="*/ 130864 w 631703"/>
                <a:gd name="connsiteY29" fmla="*/ 923263 h 936585"/>
                <a:gd name="connsiteX30" fmla="*/ 341230 w 631703"/>
                <a:gd name="connsiteY30" fmla="*/ 515351 h 936585"/>
                <a:gd name="connsiteX31" fmla="*/ 445944 w 631703"/>
                <a:gd name="connsiteY31" fmla="*/ 375316 h 936585"/>
                <a:gd name="connsiteX32" fmla="*/ 441255 w 631703"/>
                <a:gd name="connsiteY32" fmla="*/ 244034 h 936585"/>
                <a:gd name="connsiteX33" fmla="*/ 376239 w 631703"/>
                <a:gd name="connsiteY33" fmla="*/ 133695 h 936585"/>
                <a:gd name="connsiteX34" fmla="*/ 279964 w 631703"/>
                <a:gd name="connsiteY34" fmla="*/ 105876 h 936585"/>
                <a:gd name="connsiteX35" fmla="*/ 179314 w 631703"/>
                <a:gd name="connsiteY35" fmla="*/ 135570 h 936585"/>
                <a:gd name="connsiteX36" fmla="*/ 173687 w 631703"/>
                <a:gd name="connsiteY36" fmla="*/ 174017 h 936585"/>
                <a:gd name="connsiteX37" fmla="*/ 170874 w 631703"/>
                <a:gd name="connsiteY37" fmla="*/ 222154 h 936585"/>
                <a:gd name="connsiteX38" fmla="*/ 167748 w 631703"/>
                <a:gd name="connsiteY38" fmla="*/ 353749 h 936585"/>
                <a:gd name="connsiteX39" fmla="*/ 165560 w 631703"/>
                <a:gd name="connsiteY39" fmla="*/ 471277 h 936585"/>
                <a:gd name="connsiteX40" fmla="*/ 180251 w 631703"/>
                <a:gd name="connsiteY40" fmla="*/ 484093 h 936585"/>
                <a:gd name="connsiteX41" fmla="*/ 295906 w 631703"/>
                <a:gd name="connsiteY41" fmla="*/ 521290 h 936585"/>
                <a:gd name="connsiteX42" fmla="*/ 341230 w 631703"/>
                <a:gd name="connsiteY42" fmla="*/ 515351 h 93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31703" h="936585">
                  <a:moveTo>
                    <a:pt x="130864" y="923263"/>
                  </a:moveTo>
                  <a:cubicBezTo>
                    <a:pt x="130551" y="923263"/>
                    <a:pt x="109921" y="922012"/>
                    <a:pt x="84914" y="920450"/>
                  </a:cubicBezTo>
                  <a:cubicBezTo>
                    <a:pt x="59908" y="919199"/>
                    <a:pt x="34589" y="917949"/>
                    <a:pt x="28650" y="917636"/>
                  </a:cubicBezTo>
                  <a:cubicBezTo>
                    <a:pt x="22711" y="917011"/>
                    <a:pt x="11458" y="916699"/>
                    <a:pt x="3956" y="916386"/>
                  </a:cubicBezTo>
                  <a:lnTo>
                    <a:pt x="-9485" y="916074"/>
                  </a:lnTo>
                  <a:lnTo>
                    <a:pt x="-7609" y="893568"/>
                  </a:lnTo>
                  <a:cubicBezTo>
                    <a:pt x="-6359" y="881065"/>
                    <a:pt x="-4796" y="865124"/>
                    <a:pt x="-4171" y="858247"/>
                  </a:cubicBezTo>
                  <a:cubicBezTo>
                    <a:pt x="-1983" y="839180"/>
                    <a:pt x="205" y="811360"/>
                    <a:pt x="2081" y="778540"/>
                  </a:cubicBezTo>
                  <a:cubicBezTo>
                    <a:pt x="3331" y="762286"/>
                    <a:pt x="4581" y="742594"/>
                    <a:pt x="5207" y="734779"/>
                  </a:cubicBezTo>
                  <a:cubicBezTo>
                    <a:pt x="12709" y="636005"/>
                    <a:pt x="12709" y="296547"/>
                    <a:pt x="4894" y="60552"/>
                  </a:cubicBezTo>
                  <a:lnTo>
                    <a:pt x="3019" y="6476"/>
                  </a:lnTo>
                  <a:lnTo>
                    <a:pt x="79601" y="6476"/>
                  </a:lnTo>
                  <a:lnTo>
                    <a:pt x="155870" y="6476"/>
                  </a:lnTo>
                  <a:lnTo>
                    <a:pt x="161497" y="18979"/>
                  </a:lnTo>
                  <a:cubicBezTo>
                    <a:pt x="164622" y="25856"/>
                    <a:pt x="168998" y="31482"/>
                    <a:pt x="171186" y="31482"/>
                  </a:cubicBezTo>
                  <a:cubicBezTo>
                    <a:pt x="173687" y="31482"/>
                    <a:pt x="181814" y="26794"/>
                    <a:pt x="189629" y="20855"/>
                  </a:cubicBezTo>
                  <a:cubicBezTo>
                    <a:pt x="219636" y="-2276"/>
                    <a:pt x="261835" y="-11966"/>
                    <a:pt x="325601" y="-10715"/>
                  </a:cubicBezTo>
                  <a:cubicBezTo>
                    <a:pt x="350607" y="-10403"/>
                    <a:pt x="375301" y="-9153"/>
                    <a:pt x="380302" y="-7902"/>
                  </a:cubicBezTo>
                  <a:cubicBezTo>
                    <a:pt x="471263" y="11790"/>
                    <a:pt x="535342" y="64303"/>
                    <a:pt x="580979" y="157138"/>
                  </a:cubicBezTo>
                  <a:cubicBezTo>
                    <a:pt x="632242" y="260288"/>
                    <a:pt x="635993" y="392508"/>
                    <a:pt x="590669" y="487844"/>
                  </a:cubicBezTo>
                  <a:cubicBezTo>
                    <a:pt x="562849" y="546296"/>
                    <a:pt x="521276" y="591307"/>
                    <a:pt x="472513" y="616000"/>
                  </a:cubicBezTo>
                  <a:cubicBezTo>
                    <a:pt x="455947" y="624440"/>
                    <a:pt x="427502" y="634442"/>
                    <a:pt x="414686" y="636318"/>
                  </a:cubicBezTo>
                  <a:cubicBezTo>
                    <a:pt x="378427" y="641631"/>
                    <a:pt x="368424" y="642569"/>
                    <a:pt x="349044" y="642257"/>
                  </a:cubicBezTo>
                  <a:cubicBezTo>
                    <a:pt x="282152" y="641319"/>
                    <a:pt x="227138" y="624752"/>
                    <a:pt x="187753" y="593807"/>
                  </a:cubicBezTo>
                  <a:cubicBezTo>
                    <a:pt x="181502" y="588806"/>
                    <a:pt x="174625" y="584743"/>
                    <a:pt x="172437" y="584743"/>
                  </a:cubicBezTo>
                  <a:cubicBezTo>
                    <a:pt x="169311" y="584743"/>
                    <a:pt x="168998" y="614750"/>
                    <a:pt x="170561" y="726340"/>
                  </a:cubicBezTo>
                  <a:cubicBezTo>
                    <a:pt x="171812" y="803859"/>
                    <a:pt x="173375" y="880752"/>
                    <a:pt x="174000" y="896694"/>
                  </a:cubicBezTo>
                  <a:lnTo>
                    <a:pt x="175250" y="925763"/>
                  </a:lnTo>
                  <a:lnTo>
                    <a:pt x="153369" y="924826"/>
                  </a:lnTo>
                  <a:cubicBezTo>
                    <a:pt x="141179" y="924200"/>
                    <a:pt x="131176" y="923575"/>
                    <a:pt x="130864" y="923263"/>
                  </a:cubicBezTo>
                  <a:close/>
                  <a:moveTo>
                    <a:pt x="341230" y="515351"/>
                  </a:moveTo>
                  <a:cubicBezTo>
                    <a:pt x="393431" y="497534"/>
                    <a:pt x="432191" y="445959"/>
                    <a:pt x="445944" y="375316"/>
                  </a:cubicBezTo>
                  <a:cubicBezTo>
                    <a:pt x="452508" y="341871"/>
                    <a:pt x="450008" y="278730"/>
                    <a:pt x="441255" y="244034"/>
                  </a:cubicBezTo>
                  <a:cubicBezTo>
                    <a:pt x="429065" y="197773"/>
                    <a:pt x="401245" y="150574"/>
                    <a:pt x="376239" y="133695"/>
                  </a:cubicBezTo>
                  <a:cubicBezTo>
                    <a:pt x="344668" y="112752"/>
                    <a:pt x="321225" y="106188"/>
                    <a:pt x="279964" y="105876"/>
                  </a:cubicBezTo>
                  <a:cubicBezTo>
                    <a:pt x="240579" y="105876"/>
                    <a:pt x="192129" y="119942"/>
                    <a:pt x="179314" y="135570"/>
                  </a:cubicBezTo>
                  <a:cubicBezTo>
                    <a:pt x="177438" y="137758"/>
                    <a:pt x="174937" y="155263"/>
                    <a:pt x="173687" y="174017"/>
                  </a:cubicBezTo>
                  <a:cubicBezTo>
                    <a:pt x="172749" y="192772"/>
                    <a:pt x="171499" y="214340"/>
                    <a:pt x="170874" y="222154"/>
                  </a:cubicBezTo>
                  <a:cubicBezTo>
                    <a:pt x="170249" y="229968"/>
                    <a:pt x="168998" y="289045"/>
                    <a:pt x="167748" y="353749"/>
                  </a:cubicBezTo>
                  <a:lnTo>
                    <a:pt x="165560" y="471277"/>
                  </a:lnTo>
                  <a:lnTo>
                    <a:pt x="180251" y="484093"/>
                  </a:lnTo>
                  <a:cubicBezTo>
                    <a:pt x="209634" y="510037"/>
                    <a:pt x="245893" y="521602"/>
                    <a:pt x="295906" y="521290"/>
                  </a:cubicBezTo>
                  <a:cubicBezTo>
                    <a:pt x="314973" y="521290"/>
                    <a:pt x="329664" y="519414"/>
                    <a:pt x="341230" y="515351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2D0FC75C-AD91-4562-BDC0-2777190EE040}"/>
                </a:ext>
              </a:extLst>
            </p:cNvPr>
            <p:cNvSpPr/>
            <p:nvPr/>
          </p:nvSpPr>
          <p:spPr>
            <a:xfrm flipV="1">
              <a:off x="7644871" y="730261"/>
              <a:ext cx="618703" cy="931477"/>
            </a:xfrm>
            <a:custGeom>
              <a:avLst/>
              <a:gdLst>
                <a:gd name="connsiteX0" fmla="*/ 583132 w 618703"/>
                <a:gd name="connsiteY0" fmla="*/ 920351 h 931477"/>
                <a:gd name="connsiteX1" fmla="*/ 432781 w 618703"/>
                <a:gd name="connsiteY1" fmla="*/ 916288 h 931477"/>
                <a:gd name="connsiteX2" fmla="*/ 417777 w 618703"/>
                <a:gd name="connsiteY2" fmla="*/ 915975 h 931477"/>
                <a:gd name="connsiteX3" fmla="*/ 419652 w 618703"/>
                <a:gd name="connsiteY3" fmla="*/ 895033 h 931477"/>
                <a:gd name="connsiteX4" fmla="*/ 432156 w 618703"/>
                <a:gd name="connsiteY4" fmla="*/ 659350 h 931477"/>
                <a:gd name="connsiteX5" fmla="*/ 429655 w 618703"/>
                <a:gd name="connsiteY5" fmla="*/ 607775 h 931477"/>
                <a:gd name="connsiteX6" fmla="*/ 402773 w 618703"/>
                <a:gd name="connsiteY6" fmla="*/ 619653 h 931477"/>
                <a:gd name="connsiteX7" fmla="*/ 331505 w 618703"/>
                <a:gd name="connsiteY7" fmla="*/ 639970 h 931477"/>
                <a:gd name="connsiteX8" fmla="*/ 243045 w 618703"/>
                <a:gd name="connsiteY8" fmla="*/ 639658 h 931477"/>
                <a:gd name="connsiteX9" fmla="*/ 158023 w 618703"/>
                <a:gd name="connsiteY9" fmla="*/ 615277 h 931477"/>
                <a:gd name="connsiteX10" fmla="*/ -14208 w 618703"/>
                <a:gd name="connsiteY10" fmla="*/ 279257 h 931477"/>
                <a:gd name="connsiteX11" fmla="*/ 2984 w 618703"/>
                <a:gd name="connsiteY11" fmla="*/ 180171 h 931477"/>
                <a:gd name="connsiteX12" fmla="*/ 138956 w 618703"/>
                <a:gd name="connsiteY12" fmla="*/ 12942 h 931477"/>
                <a:gd name="connsiteX13" fmla="*/ 254298 w 618703"/>
                <a:gd name="connsiteY13" fmla="*/ -10814 h 931477"/>
                <a:gd name="connsiteX14" fmla="*/ 361513 w 618703"/>
                <a:gd name="connsiteY14" fmla="*/ 5440 h 931477"/>
                <a:gd name="connsiteX15" fmla="*/ 421841 w 618703"/>
                <a:gd name="connsiteY15" fmla="*/ 37011 h 931477"/>
                <a:gd name="connsiteX16" fmla="*/ 446847 w 618703"/>
                <a:gd name="connsiteY16" fmla="*/ 42950 h 931477"/>
                <a:gd name="connsiteX17" fmla="*/ 453099 w 618703"/>
                <a:gd name="connsiteY17" fmla="*/ 4503 h 931477"/>
                <a:gd name="connsiteX18" fmla="*/ 463726 w 618703"/>
                <a:gd name="connsiteY18" fmla="*/ 1690 h 931477"/>
                <a:gd name="connsiteX19" fmla="*/ 536245 w 618703"/>
                <a:gd name="connsiteY19" fmla="*/ 4815 h 931477"/>
                <a:gd name="connsiteX20" fmla="*/ 603137 w 618703"/>
                <a:gd name="connsiteY20" fmla="*/ 8254 h 931477"/>
                <a:gd name="connsiteX21" fmla="*/ 604075 w 618703"/>
                <a:gd name="connsiteY21" fmla="*/ 17944 h 931477"/>
                <a:gd name="connsiteX22" fmla="*/ 597823 w 618703"/>
                <a:gd name="connsiteY22" fmla="*/ 120469 h 931477"/>
                <a:gd name="connsiteX23" fmla="*/ 598448 w 618703"/>
                <a:gd name="connsiteY23" fmla="*/ 886281 h 931477"/>
                <a:gd name="connsiteX24" fmla="*/ 600324 w 618703"/>
                <a:gd name="connsiteY24" fmla="*/ 920664 h 931477"/>
                <a:gd name="connsiteX25" fmla="*/ 591884 w 618703"/>
                <a:gd name="connsiteY25" fmla="*/ 920664 h 931477"/>
                <a:gd name="connsiteX26" fmla="*/ 583132 w 618703"/>
                <a:gd name="connsiteY26" fmla="*/ 920351 h 931477"/>
                <a:gd name="connsiteX27" fmla="*/ 391208 w 618703"/>
                <a:gd name="connsiteY27" fmla="*/ 515565 h 931477"/>
                <a:gd name="connsiteX28" fmla="*/ 421841 w 618703"/>
                <a:gd name="connsiteY28" fmla="*/ 501812 h 931477"/>
                <a:gd name="connsiteX29" fmla="*/ 434344 w 618703"/>
                <a:gd name="connsiteY29" fmla="*/ 477431 h 931477"/>
                <a:gd name="connsiteX30" fmla="*/ 435594 w 618703"/>
                <a:gd name="connsiteY30" fmla="*/ 447111 h 931477"/>
                <a:gd name="connsiteX31" fmla="*/ 441846 w 618703"/>
                <a:gd name="connsiteY31" fmla="*/ 238935 h 931477"/>
                <a:gd name="connsiteX32" fmla="*/ 442783 w 618703"/>
                <a:gd name="connsiteY32" fmla="*/ 153914 h 931477"/>
                <a:gd name="connsiteX33" fmla="*/ 433093 w 618703"/>
                <a:gd name="connsiteY33" fmla="*/ 144850 h 931477"/>
                <a:gd name="connsiteX34" fmla="*/ 315563 w 618703"/>
                <a:gd name="connsiteY34" fmla="*/ 108278 h 931477"/>
                <a:gd name="connsiteX35" fmla="*/ 177403 w 618703"/>
                <a:gd name="connsiteY35" fmla="*/ 207052 h 931477"/>
                <a:gd name="connsiteX36" fmla="*/ 160524 w 618703"/>
                <a:gd name="connsiteY36" fmla="*/ 318955 h 931477"/>
                <a:gd name="connsiteX37" fmla="*/ 169901 w 618703"/>
                <a:gd name="connsiteY37" fmla="*/ 395536 h 931477"/>
                <a:gd name="connsiteX38" fmla="*/ 242107 w 618703"/>
                <a:gd name="connsiteY38" fmla="*/ 504312 h 931477"/>
                <a:gd name="connsiteX39" fmla="*/ 391208 w 618703"/>
                <a:gd name="connsiteY39" fmla="*/ 515565 h 93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703" h="931477">
                  <a:moveTo>
                    <a:pt x="583132" y="920351"/>
                  </a:moveTo>
                  <a:cubicBezTo>
                    <a:pt x="582507" y="919726"/>
                    <a:pt x="460288" y="916288"/>
                    <a:pt x="432781" y="916288"/>
                  </a:cubicBezTo>
                  <a:lnTo>
                    <a:pt x="417777" y="915975"/>
                  </a:lnTo>
                  <a:lnTo>
                    <a:pt x="419652" y="895033"/>
                  </a:lnTo>
                  <a:cubicBezTo>
                    <a:pt x="427154" y="815013"/>
                    <a:pt x="430593" y="749060"/>
                    <a:pt x="432156" y="659350"/>
                  </a:cubicBezTo>
                  <a:cubicBezTo>
                    <a:pt x="433093" y="621841"/>
                    <a:pt x="432156" y="607463"/>
                    <a:pt x="429655" y="607775"/>
                  </a:cubicBezTo>
                  <a:cubicBezTo>
                    <a:pt x="427780" y="608088"/>
                    <a:pt x="415589" y="613402"/>
                    <a:pt x="402773" y="619653"/>
                  </a:cubicBezTo>
                  <a:cubicBezTo>
                    <a:pt x="377454" y="631531"/>
                    <a:pt x="359637" y="636845"/>
                    <a:pt x="331505" y="639970"/>
                  </a:cubicBezTo>
                  <a:cubicBezTo>
                    <a:pt x="309312" y="642471"/>
                    <a:pt x="266176" y="642471"/>
                    <a:pt x="243045" y="639658"/>
                  </a:cubicBezTo>
                  <a:cubicBezTo>
                    <a:pt x="220852" y="637157"/>
                    <a:pt x="175215" y="624342"/>
                    <a:pt x="158023" y="615277"/>
                  </a:cubicBezTo>
                  <a:cubicBezTo>
                    <a:pt x="51121" y="561201"/>
                    <a:pt x="-18272" y="425856"/>
                    <a:pt x="-14208" y="279257"/>
                  </a:cubicBezTo>
                  <a:cubicBezTo>
                    <a:pt x="-12958" y="241123"/>
                    <a:pt x="-8894" y="216430"/>
                    <a:pt x="2984" y="180171"/>
                  </a:cubicBezTo>
                  <a:cubicBezTo>
                    <a:pt x="27677" y="105152"/>
                    <a:pt x="78003" y="43262"/>
                    <a:pt x="138956" y="12942"/>
                  </a:cubicBezTo>
                  <a:cubicBezTo>
                    <a:pt x="175215" y="-5187"/>
                    <a:pt x="202097" y="-10501"/>
                    <a:pt x="254298" y="-10814"/>
                  </a:cubicBezTo>
                  <a:cubicBezTo>
                    <a:pt x="304311" y="-10814"/>
                    <a:pt x="327441" y="-7375"/>
                    <a:pt x="361513" y="5440"/>
                  </a:cubicBezTo>
                  <a:cubicBezTo>
                    <a:pt x="388082" y="15130"/>
                    <a:pt x="404023" y="23570"/>
                    <a:pt x="421841" y="37011"/>
                  </a:cubicBezTo>
                  <a:cubicBezTo>
                    <a:pt x="439970" y="50451"/>
                    <a:pt x="446534" y="52014"/>
                    <a:pt x="446847" y="42950"/>
                  </a:cubicBezTo>
                  <a:cubicBezTo>
                    <a:pt x="447159" y="28259"/>
                    <a:pt x="450598" y="7629"/>
                    <a:pt x="453099" y="4503"/>
                  </a:cubicBezTo>
                  <a:cubicBezTo>
                    <a:pt x="454661" y="2627"/>
                    <a:pt x="459350" y="1377"/>
                    <a:pt x="463726" y="1690"/>
                  </a:cubicBezTo>
                  <a:cubicBezTo>
                    <a:pt x="467790" y="2315"/>
                    <a:pt x="500298" y="3565"/>
                    <a:pt x="536245" y="4815"/>
                  </a:cubicBezTo>
                  <a:cubicBezTo>
                    <a:pt x="571879" y="6066"/>
                    <a:pt x="601886" y="7316"/>
                    <a:pt x="603137" y="8254"/>
                  </a:cubicBezTo>
                  <a:cubicBezTo>
                    <a:pt x="604075" y="8879"/>
                    <a:pt x="604700" y="13255"/>
                    <a:pt x="604075" y="17944"/>
                  </a:cubicBezTo>
                  <a:cubicBezTo>
                    <a:pt x="603137" y="26383"/>
                    <a:pt x="600324" y="74520"/>
                    <a:pt x="597823" y="120469"/>
                  </a:cubicBezTo>
                  <a:cubicBezTo>
                    <a:pt x="589383" y="291760"/>
                    <a:pt x="589696" y="726242"/>
                    <a:pt x="598448" y="886281"/>
                  </a:cubicBezTo>
                  <a:lnTo>
                    <a:pt x="600324" y="920664"/>
                  </a:lnTo>
                  <a:lnTo>
                    <a:pt x="591884" y="920664"/>
                  </a:lnTo>
                  <a:cubicBezTo>
                    <a:pt x="587195" y="920664"/>
                    <a:pt x="583444" y="920351"/>
                    <a:pt x="583132" y="920351"/>
                  </a:cubicBezTo>
                  <a:close/>
                  <a:moveTo>
                    <a:pt x="391208" y="515565"/>
                  </a:moveTo>
                  <a:cubicBezTo>
                    <a:pt x="401210" y="512127"/>
                    <a:pt x="414964" y="505875"/>
                    <a:pt x="421841" y="501812"/>
                  </a:cubicBezTo>
                  <a:cubicBezTo>
                    <a:pt x="433406" y="494310"/>
                    <a:pt x="434031" y="493060"/>
                    <a:pt x="434344" y="477431"/>
                  </a:cubicBezTo>
                  <a:cubicBezTo>
                    <a:pt x="434656" y="468679"/>
                    <a:pt x="434969" y="454925"/>
                    <a:pt x="435594" y="447111"/>
                  </a:cubicBezTo>
                  <a:cubicBezTo>
                    <a:pt x="438095" y="409289"/>
                    <a:pt x="440908" y="314891"/>
                    <a:pt x="441846" y="238935"/>
                  </a:cubicBezTo>
                  <a:lnTo>
                    <a:pt x="442783" y="153914"/>
                  </a:lnTo>
                  <a:lnTo>
                    <a:pt x="433093" y="144850"/>
                  </a:lnTo>
                  <a:cubicBezTo>
                    <a:pt x="406524" y="120156"/>
                    <a:pt x="374016" y="110154"/>
                    <a:pt x="315563" y="108278"/>
                  </a:cubicBezTo>
                  <a:cubicBezTo>
                    <a:pt x="252422" y="106090"/>
                    <a:pt x="205223" y="139848"/>
                    <a:pt x="177403" y="207052"/>
                  </a:cubicBezTo>
                  <a:cubicBezTo>
                    <a:pt x="162712" y="242999"/>
                    <a:pt x="159274" y="264879"/>
                    <a:pt x="160524" y="318955"/>
                  </a:cubicBezTo>
                  <a:cubicBezTo>
                    <a:pt x="161149" y="360527"/>
                    <a:pt x="162399" y="371467"/>
                    <a:pt x="169901" y="395536"/>
                  </a:cubicBezTo>
                  <a:cubicBezTo>
                    <a:pt x="184592" y="445548"/>
                    <a:pt x="210849" y="484933"/>
                    <a:pt x="242107" y="504312"/>
                  </a:cubicBezTo>
                  <a:cubicBezTo>
                    <a:pt x="280242" y="528068"/>
                    <a:pt x="340882" y="532444"/>
                    <a:pt x="391208" y="51556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Graphic 4">
              <a:extLst>
                <a:ext uri="{FF2B5EF4-FFF2-40B4-BE49-F238E27FC236}">
                  <a16:creationId xmlns:a16="http://schemas.microsoft.com/office/drawing/2014/main" id="{1581F760-79BC-4398-BE99-244870914777}"/>
                </a:ext>
              </a:extLst>
            </p:cNvPr>
            <p:cNvSpPr/>
            <p:nvPr/>
          </p:nvSpPr>
          <p:spPr>
            <a:xfrm flipV="1">
              <a:off x="2997917" y="799020"/>
              <a:ext cx="681111" cy="845526"/>
            </a:xfrm>
            <a:custGeom>
              <a:avLst/>
              <a:gdLst>
                <a:gd name="connsiteX0" fmla="*/ 238661 w 681111"/>
                <a:gd name="connsiteY0" fmla="*/ 834171 h 845526"/>
                <a:gd name="connsiteX1" fmla="*/ 12353 w 681111"/>
                <a:gd name="connsiteY1" fmla="*/ 830108 h 845526"/>
                <a:gd name="connsiteX2" fmla="*/ -1088 w 681111"/>
                <a:gd name="connsiteY2" fmla="*/ 830108 h 845526"/>
                <a:gd name="connsiteX3" fmla="*/ 788 w 681111"/>
                <a:gd name="connsiteY3" fmla="*/ 796662 h 845526"/>
                <a:gd name="connsiteX4" fmla="*/ 475 w 681111"/>
                <a:gd name="connsiteY4" fmla="*/ 24286 h 845526"/>
                <a:gd name="connsiteX5" fmla="*/ -775 w 681111"/>
                <a:gd name="connsiteY5" fmla="*/ -10723 h 845526"/>
                <a:gd name="connsiteX6" fmla="*/ 88935 w 681111"/>
                <a:gd name="connsiteY6" fmla="*/ -10098 h 845526"/>
                <a:gd name="connsiteX7" fmla="*/ 178958 w 681111"/>
                <a:gd name="connsiteY7" fmla="*/ -9160 h 845526"/>
                <a:gd name="connsiteX8" fmla="*/ 178333 w 681111"/>
                <a:gd name="connsiteY8" fmla="*/ -1345 h 845526"/>
                <a:gd name="connsiteX9" fmla="*/ 173019 w 681111"/>
                <a:gd name="connsiteY9" fmla="*/ 267470 h 845526"/>
                <a:gd name="connsiteX10" fmla="*/ 174582 w 681111"/>
                <a:gd name="connsiteY10" fmla="*/ 320921 h 845526"/>
                <a:gd name="connsiteX11" fmla="*/ 223345 w 681111"/>
                <a:gd name="connsiteY11" fmla="*/ 324984 h 845526"/>
                <a:gd name="connsiteX12" fmla="*/ 283360 w 681111"/>
                <a:gd name="connsiteY12" fmla="*/ 322484 h 845526"/>
                <a:gd name="connsiteX13" fmla="*/ 357129 w 681111"/>
                <a:gd name="connsiteY13" fmla="*/ 290288 h 845526"/>
                <a:gd name="connsiteX14" fmla="*/ 383698 w 681111"/>
                <a:gd name="connsiteY14" fmla="*/ 256217 h 845526"/>
                <a:gd name="connsiteX15" fmla="*/ 387762 w 681111"/>
                <a:gd name="connsiteY15" fmla="*/ 249028 h 845526"/>
                <a:gd name="connsiteX16" fmla="*/ 470908 w 681111"/>
                <a:gd name="connsiteY16" fmla="*/ 42415 h 845526"/>
                <a:gd name="connsiteX17" fmla="*/ 489663 w 681111"/>
                <a:gd name="connsiteY17" fmla="*/ -8535 h 845526"/>
                <a:gd name="connsiteX18" fmla="*/ 585937 w 681111"/>
                <a:gd name="connsiteY18" fmla="*/ -10098 h 845526"/>
                <a:gd name="connsiteX19" fmla="*/ 680024 w 681111"/>
                <a:gd name="connsiteY19" fmla="*/ -9160 h 845526"/>
                <a:gd name="connsiteX20" fmla="*/ 655642 w 681111"/>
                <a:gd name="connsiteY20" fmla="*/ 53355 h 845526"/>
                <a:gd name="connsiteX21" fmla="*/ 456842 w 681111"/>
                <a:gd name="connsiteY21" fmla="*/ 388125 h 845526"/>
                <a:gd name="connsiteX22" fmla="*/ 433711 w 681111"/>
                <a:gd name="connsiteY22" fmla="*/ 403441 h 845526"/>
                <a:gd name="connsiteX23" fmla="*/ 453403 w 681111"/>
                <a:gd name="connsiteY23" fmla="*/ 415631 h 845526"/>
                <a:gd name="connsiteX24" fmla="*/ 595002 w 681111"/>
                <a:gd name="connsiteY24" fmla="*/ 567544 h 845526"/>
                <a:gd name="connsiteX25" fmla="*/ 597815 w 681111"/>
                <a:gd name="connsiteY25" fmla="*/ 680071 h 845526"/>
                <a:gd name="connsiteX26" fmla="*/ 371195 w 681111"/>
                <a:gd name="connsiteY26" fmla="*/ 831983 h 845526"/>
                <a:gd name="connsiteX27" fmla="*/ 238661 w 681111"/>
                <a:gd name="connsiteY27" fmla="*/ 834171 h 845526"/>
                <a:gd name="connsiteX28" fmla="*/ 314931 w 681111"/>
                <a:gd name="connsiteY28" fmla="*/ 710078 h 845526"/>
                <a:gd name="connsiteX29" fmla="*/ 382135 w 681111"/>
                <a:gd name="connsiteY29" fmla="*/ 689136 h 845526"/>
                <a:gd name="connsiteX30" fmla="*/ 425584 w 681111"/>
                <a:gd name="connsiteY30" fmla="*/ 642562 h 845526"/>
                <a:gd name="connsiteX31" fmla="*/ 437149 w 681111"/>
                <a:gd name="connsiteY31" fmla="*/ 579734 h 845526"/>
                <a:gd name="connsiteX32" fmla="*/ 366506 w 681111"/>
                <a:gd name="connsiteY32" fmla="*/ 465956 h 845526"/>
                <a:gd name="connsiteX33" fmla="*/ 180209 w 681111"/>
                <a:gd name="connsiteY33" fmla="*/ 442200 h 845526"/>
                <a:gd name="connsiteX34" fmla="*/ 172394 w 681111"/>
                <a:gd name="connsiteY34" fmla="*/ 442513 h 845526"/>
                <a:gd name="connsiteX35" fmla="*/ 171769 w 681111"/>
                <a:gd name="connsiteY35" fmla="*/ 502840 h 845526"/>
                <a:gd name="connsiteX36" fmla="*/ 169268 w 681111"/>
                <a:gd name="connsiteY36" fmla="*/ 619119 h 845526"/>
                <a:gd name="connsiteX37" fmla="*/ 177395 w 681111"/>
                <a:gd name="connsiteY37" fmla="*/ 705702 h 845526"/>
                <a:gd name="connsiteX38" fmla="*/ 213342 w 681111"/>
                <a:gd name="connsiteY38" fmla="*/ 710078 h 845526"/>
                <a:gd name="connsiteX39" fmla="*/ 238974 w 681111"/>
                <a:gd name="connsiteY39" fmla="*/ 712579 h 845526"/>
                <a:gd name="connsiteX40" fmla="*/ 314931 w 681111"/>
                <a:gd name="connsiteY40" fmla="*/ 710078 h 84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111" h="845526">
                  <a:moveTo>
                    <a:pt x="238661" y="834171"/>
                  </a:moveTo>
                  <a:cubicBezTo>
                    <a:pt x="238036" y="833546"/>
                    <a:pt x="84559" y="830733"/>
                    <a:pt x="12353" y="830108"/>
                  </a:cubicBezTo>
                  <a:lnTo>
                    <a:pt x="-1088" y="830108"/>
                  </a:lnTo>
                  <a:lnTo>
                    <a:pt x="788" y="796662"/>
                  </a:lnTo>
                  <a:cubicBezTo>
                    <a:pt x="8915" y="622244"/>
                    <a:pt x="8915" y="222147"/>
                    <a:pt x="475" y="24286"/>
                  </a:cubicBezTo>
                  <a:lnTo>
                    <a:pt x="-775" y="-10723"/>
                  </a:lnTo>
                  <a:lnTo>
                    <a:pt x="88935" y="-10098"/>
                  </a:lnTo>
                  <a:lnTo>
                    <a:pt x="178958" y="-9160"/>
                  </a:lnTo>
                  <a:lnTo>
                    <a:pt x="178333" y="-1345"/>
                  </a:lnTo>
                  <a:cubicBezTo>
                    <a:pt x="177708" y="10845"/>
                    <a:pt x="173332" y="213394"/>
                    <a:pt x="173019" y="267470"/>
                  </a:cubicBezTo>
                  <a:cubicBezTo>
                    <a:pt x="172707" y="294039"/>
                    <a:pt x="173332" y="318108"/>
                    <a:pt x="174582" y="320921"/>
                  </a:cubicBezTo>
                  <a:cubicBezTo>
                    <a:pt x="176770" y="324984"/>
                    <a:pt x="183960" y="325609"/>
                    <a:pt x="223345" y="324984"/>
                  </a:cubicBezTo>
                  <a:cubicBezTo>
                    <a:pt x="248664" y="324672"/>
                    <a:pt x="275858" y="323421"/>
                    <a:pt x="283360" y="322484"/>
                  </a:cubicBezTo>
                  <a:cubicBezTo>
                    <a:pt x="310867" y="318108"/>
                    <a:pt x="340249" y="305292"/>
                    <a:pt x="357129" y="290288"/>
                  </a:cubicBezTo>
                  <a:cubicBezTo>
                    <a:pt x="365256" y="283099"/>
                    <a:pt x="383698" y="259343"/>
                    <a:pt x="383698" y="256217"/>
                  </a:cubicBezTo>
                  <a:cubicBezTo>
                    <a:pt x="383698" y="254967"/>
                    <a:pt x="385574" y="251529"/>
                    <a:pt x="387762" y="249028"/>
                  </a:cubicBezTo>
                  <a:cubicBezTo>
                    <a:pt x="399327" y="234962"/>
                    <a:pt x="441213" y="131499"/>
                    <a:pt x="470908" y="42415"/>
                  </a:cubicBezTo>
                  <a:cubicBezTo>
                    <a:pt x="479973" y="15846"/>
                    <a:pt x="488412" y="-6972"/>
                    <a:pt x="489663" y="-8535"/>
                  </a:cubicBezTo>
                  <a:cubicBezTo>
                    <a:pt x="490913" y="-9785"/>
                    <a:pt x="534362" y="-10410"/>
                    <a:pt x="585937" y="-10098"/>
                  </a:cubicBezTo>
                  <a:lnTo>
                    <a:pt x="680024" y="-9160"/>
                  </a:lnTo>
                  <a:lnTo>
                    <a:pt x="655642" y="53355"/>
                  </a:lnTo>
                  <a:cubicBezTo>
                    <a:pt x="567808" y="280286"/>
                    <a:pt x="523109" y="355617"/>
                    <a:pt x="456842" y="388125"/>
                  </a:cubicBezTo>
                  <a:cubicBezTo>
                    <a:pt x="444026" y="394689"/>
                    <a:pt x="433711" y="401253"/>
                    <a:pt x="433711" y="403441"/>
                  </a:cubicBezTo>
                  <a:cubicBezTo>
                    <a:pt x="433711" y="405316"/>
                    <a:pt x="442463" y="410943"/>
                    <a:pt x="453403" y="415631"/>
                  </a:cubicBezTo>
                  <a:cubicBezTo>
                    <a:pt x="529048" y="449077"/>
                    <a:pt x="576872" y="500027"/>
                    <a:pt x="595002" y="567544"/>
                  </a:cubicBezTo>
                  <a:cubicBezTo>
                    <a:pt x="602191" y="595363"/>
                    <a:pt x="603754" y="653502"/>
                    <a:pt x="597815" y="680071"/>
                  </a:cubicBezTo>
                  <a:cubicBezTo>
                    <a:pt x="577185" y="769780"/>
                    <a:pt x="503729" y="819167"/>
                    <a:pt x="371195" y="831983"/>
                  </a:cubicBezTo>
                  <a:cubicBezTo>
                    <a:pt x="350877" y="834171"/>
                    <a:pt x="240224" y="835734"/>
                    <a:pt x="238661" y="834171"/>
                  </a:cubicBezTo>
                  <a:close/>
                  <a:moveTo>
                    <a:pt x="314931" y="710078"/>
                  </a:moveTo>
                  <a:cubicBezTo>
                    <a:pt x="347126" y="705390"/>
                    <a:pt x="361817" y="700701"/>
                    <a:pt x="382135" y="689136"/>
                  </a:cubicBezTo>
                  <a:cubicBezTo>
                    <a:pt x="402765" y="677570"/>
                    <a:pt x="416206" y="663504"/>
                    <a:pt x="425584" y="642562"/>
                  </a:cubicBezTo>
                  <a:cubicBezTo>
                    <a:pt x="435274" y="620994"/>
                    <a:pt x="437462" y="609429"/>
                    <a:pt x="437149" y="579734"/>
                  </a:cubicBezTo>
                  <a:cubicBezTo>
                    <a:pt x="436837" y="527221"/>
                    <a:pt x="412455" y="488149"/>
                    <a:pt x="366506" y="465956"/>
                  </a:cubicBezTo>
                  <a:cubicBezTo>
                    <a:pt x="324308" y="445326"/>
                    <a:pt x="271482" y="438762"/>
                    <a:pt x="180209" y="442200"/>
                  </a:cubicBezTo>
                  <a:lnTo>
                    <a:pt x="172394" y="442513"/>
                  </a:lnTo>
                  <a:lnTo>
                    <a:pt x="171769" y="502840"/>
                  </a:lnTo>
                  <a:cubicBezTo>
                    <a:pt x="171769" y="535661"/>
                    <a:pt x="170519" y="588174"/>
                    <a:pt x="169268" y="619119"/>
                  </a:cubicBezTo>
                  <a:cubicBezTo>
                    <a:pt x="165830" y="713517"/>
                    <a:pt x="164892" y="702889"/>
                    <a:pt x="177395" y="705702"/>
                  </a:cubicBezTo>
                  <a:cubicBezTo>
                    <a:pt x="183334" y="706953"/>
                    <a:pt x="199589" y="708828"/>
                    <a:pt x="213342" y="710078"/>
                  </a:cubicBezTo>
                  <a:cubicBezTo>
                    <a:pt x="227096" y="711016"/>
                    <a:pt x="238661" y="712266"/>
                    <a:pt x="238974" y="712579"/>
                  </a:cubicBezTo>
                  <a:cubicBezTo>
                    <a:pt x="240537" y="713829"/>
                    <a:pt x="304303" y="711641"/>
                    <a:pt x="314931" y="710078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7CAAA23E-B5FA-4D21-BD05-4E3D620E6DA5}"/>
                </a:ext>
              </a:extLst>
            </p:cNvPr>
            <p:cNvSpPr/>
            <p:nvPr/>
          </p:nvSpPr>
          <p:spPr>
            <a:xfrm flipV="1">
              <a:off x="4195556" y="798357"/>
              <a:ext cx="987606" cy="478759"/>
            </a:xfrm>
            <a:custGeom>
              <a:avLst/>
              <a:gdLst>
                <a:gd name="connsiteX0" fmla="*/ 365285 w 987606"/>
                <a:gd name="connsiteY0" fmla="*/ 464531 h 478759"/>
                <a:gd name="connsiteX1" fmla="*/ 13632 w 987606"/>
                <a:gd name="connsiteY1" fmla="*/ 348878 h 478759"/>
                <a:gd name="connsiteX2" fmla="*/ 15821 w 987606"/>
                <a:gd name="connsiteY2" fmla="*/ 340438 h 478759"/>
                <a:gd name="connsiteX3" fmla="*/ 185239 w 987606"/>
                <a:gd name="connsiteY3" fmla="*/ 370133 h 478759"/>
                <a:gd name="connsiteX4" fmla="*/ 216809 w 987606"/>
                <a:gd name="connsiteY4" fmla="*/ 373259 h 478759"/>
                <a:gd name="connsiteX5" fmla="*/ 339341 w 987606"/>
                <a:gd name="connsiteY5" fmla="*/ 373259 h 478759"/>
                <a:gd name="connsiteX6" fmla="*/ 367160 w 987606"/>
                <a:gd name="connsiteY6" fmla="*/ 370133 h 478759"/>
                <a:gd name="connsiteX7" fmla="*/ 656296 w 987606"/>
                <a:gd name="connsiteY7" fmla="*/ 271046 h 478759"/>
                <a:gd name="connsiteX8" fmla="*/ 749133 w 987606"/>
                <a:gd name="connsiteY8" fmla="*/ 204780 h 478759"/>
                <a:gd name="connsiteX9" fmla="*/ 771638 w 987606"/>
                <a:gd name="connsiteY9" fmla="*/ 185401 h 478759"/>
                <a:gd name="connsiteX10" fmla="*/ 854472 w 987606"/>
                <a:gd name="connsiteY10" fmla="*/ 106944 h 478759"/>
                <a:gd name="connsiteX11" fmla="*/ 982630 w 987606"/>
                <a:gd name="connsiteY11" fmla="*/ -10585 h 478759"/>
                <a:gd name="connsiteX12" fmla="*/ 969814 w 987606"/>
                <a:gd name="connsiteY12" fmla="*/ 29425 h 478759"/>
                <a:gd name="connsiteX13" fmla="*/ 523450 w 987606"/>
                <a:gd name="connsiteY13" fmla="*/ 462031 h 478759"/>
                <a:gd name="connsiteX14" fmla="*/ 365285 w 987606"/>
                <a:gd name="connsiteY14" fmla="*/ 464531 h 47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7606" h="478759">
                  <a:moveTo>
                    <a:pt x="365285" y="464531"/>
                  </a:moveTo>
                  <a:cubicBezTo>
                    <a:pt x="256820" y="452653"/>
                    <a:pt x="121785" y="408267"/>
                    <a:pt x="13632" y="348878"/>
                  </a:cubicBezTo>
                  <a:cubicBezTo>
                    <a:pt x="-11687" y="335125"/>
                    <a:pt x="-11374" y="333874"/>
                    <a:pt x="15821" y="340438"/>
                  </a:cubicBezTo>
                  <a:cubicBezTo>
                    <a:pt x="72085" y="354192"/>
                    <a:pt x="144916" y="367007"/>
                    <a:pt x="185239" y="370133"/>
                  </a:cubicBezTo>
                  <a:cubicBezTo>
                    <a:pt x="198367" y="371071"/>
                    <a:pt x="212433" y="372634"/>
                    <a:pt x="216809" y="373259"/>
                  </a:cubicBezTo>
                  <a:cubicBezTo>
                    <a:pt x="227750" y="375134"/>
                    <a:pt x="330588" y="375134"/>
                    <a:pt x="339341" y="373259"/>
                  </a:cubicBezTo>
                  <a:cubicBezTo>
                    <a:pt x="343404" y="372321"/>
                    <a:pt x="355907" y="371071"/>
                    <a:pt x="367160" y="370133"/>
                  </a:cubicBezTo>
                  <a:cubicBezTo>
                    <a:pt x="461559" y="362319"/>
                    <a:pt x="569712" y="325122"/>
                    <a:pt x="656296" y="271046"/>
                  </a:cubicBezTo>
                  <a:cubicBezTo>
                    <a:pt x="683491" y="254167"/>
                    <a:pt x="737567" y="215408"/>
                    <a:pt x="749133" y="204780"/>
                  </a:cubicBezTo>
                  <a:cubicBezTo>
                    <a:pt x="751008" y="202592"/>
                    <a:pt x="761323" y="194153"/>
                    <a:pt x="771638" y="185401"/>
                  </a:cubicBezTo>
                  <a:cubicBezTo>
                    <a:pt x="781954" y="176961"/>
                    <a:pt x="819151" y="141640"/>
                    <a:pt x="854472" y="106944"/>
                  </a:cubicBezTo>
                  <a:cubicBezTo>
                    <a:pt x="949184" y="13484"/>
                    <a:pt x="982630" y="-16836"/>
                    <a:pt x="982630" y="-10585"/>
                  </a:cubicBezTo>
                  <a:cubicBezTo>
                    <a:pt x="982630" y="-9022"/>
                    <a:pt x="977003" y="9107"/>
                    <a:pt x="969814" y="29425"/>
                  </a:cubicBezTo>
                  <a:cubicBezTo>
                    <a:pt x="881979" y="284800"/>
                    <a:pt x="731628" y="430460"/>
                    <a:pt x="523450" y="462031"/>
                  </a:cubicBezTo>
                  <a:cubicBezTo>
                    <a:pt x="484378" y="467970"/>
                    <a:pt x="407483" y="469220"/>
                    <a:pt x="365285" y="464531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7FD1A366-98E5-4AA8-854F-AB4B021A5689}"/>
                </a:ext>
              </a:extLst>
            </p:cNvPr>
            <p:cNvSpPr/>
            <p:nvPr/>
          </p:nvSpPr>
          <p:spPr>
            <a:xfrm flipV="1">
              <a:off x="6995813" y="802153"/>
              <a:ext cx="554674" cy="842393"/>
            </a:xfrm>
            <a:custGeom>
              <a:avLst/>
              <a:gdLst>
                <a:gd name="connsiteX0" fmla="*/ -11166 w 554674"/>
                <a:gd name="connsiteY0" fmla="*/ 827925 h 842393"/>
                <a:gd name="connsiteX1" fmla="*/ -10854 w 554674"/>
                <a:gd name="connsiteY1" fmla="*/ 790416 h 842393"/>
                <a:gd name="connsiteX2" fmla="*/ -10854 w 554674"/>
                <a:gd name="connsiteY2" fmla="*/ 33981 h 842393"/>
                <a:gd name="connsiteX3" fmla="*/ -12417 w 554674"/>
                <a:gd name="connsiteY3" fmla="*/ -10717 h 842393"/>
                <a:gd name="connsiteX4" fmla="*/ 262654 w 554674"/>
                <a:gd name="connsiteY4" fmla="*/ -10717 h 842393"/>
                <a:gd name="connsiteX5" fmla="*/ 538036 w 554674"/>
                <a:gd name="connsiteY5" fmla="*/ -10717 h 842393"/>
                <a:gd name="connsiteX6" fmla="*/ 538349 w 554674"/>
                <a:gd name="connsiteY6" fmla="*/ 12101 h 842393"/>
                <a:gd name="connsiteX7" fmla="*/ 542100 w 554674"/>
                <a:gd name="connsiteY7" fmla="*/ 114938 h 842393"/>
                <a:gd name="connsiteX8" fmla="*/ 538662 w 554674"/>
                <a:gd name="connsiteY8" fmla="*/ 131505 h 842393"/>
                <a:gd name="connsiteX9" fmla="*/ 532097 w 554674"/>
                <a:gd name="connsiteY9" fmla="*/ 131818 h 842393"/>
                <a:gd name="connsiteX10" fmla="*/ 480209 w 554674"/>
                <a:gd name="connsiteY10" fmla="*/ 128379 h 842393"/>
                <a:gd name="connsiteX11" fmla="*/ 406753 w 554674"/>
                <a:gd name="connsiteY11" fmla="*/ 124941 h 842393"/>
                <a:gd name="connsiteX12" fmla="*/ 165754 w 554674"/>
                <a:gd name="connsiteY12" fmla="*/ 122440 h 842393"/>
                <a:gd name="connsiteX13" fmla="*/ 161378 w 554674"/>
                <a:gd name="connsiteY13" fmla="*/ 258411 h 842393"/>
                <a:gd name="connsiteX14" fmla="*/ 159190 w 554674"/>
                <a:gd name="connsiteY14" fmla="*/ 366250 h 842393"/>
                <a:gd name="connsiteX15" fmla="*/ 228895 w 554674"/>
                <a:gd name="connsiteY15" fmla="*/ 365625 h 842393"/>
                <a:gd name="connsiteX16" fmla="*/ 429259 w 554674"/>
                <a:gd name="connsiteY16" fmla="*/ 360311 h 842393"/>
                <a:gd name="connsiteX17" fmla="*/ 448326 w 554674"/>
                <a:gd name="connsiteY17" fmla="*/ 362812 h 842393"/>
                <a:gd name="connsiteX18" fmla="*/ 448951 w 554674"/>
                <a:gd name="connsiteY18" fmla="*/ 430015 h 842393"/>
                <a:gd name="connsiteX19" fmla="*/ 448951 w 554674"/>
                <a:gd name="connsiteY19" fmla="*/ 494094 h 842393"/>
                <a:gd name="connsiteX20" fmla="*/ 433322 w 554674"/>
                <a:gd name="connsiteY20" fmla="*/ 493781 h 842393"/>
                <a:gd name="connsiteX21" fmla="*/ 342674 w 554674"/>
                <a:gd name="connsiteY21" fmla="*/ 490968 h 842393"/>
                <a:gd name="connsiteX22" fmla="*/ 213891 w 554674"/>
                <a:gd name="connsiteY22" fmla="*/ 488155 h 842393"/>
                <a:gd name="connsiteX23" fmla="*/ 159815 w 554674"/>
                <a:gd name="connsiteY23" fmla="*/ 487529 h 842393"/>
                <a:gd name="connsiteX24" fmla="*/ 159815 w 554674"/>
                <a:gd name="connsiteY24" fmla="*/ 523788 h 842393"/>
                <a:gd name="connsiteX25" fmla="*/ 155126 w 554674"/>
                <a:gd name="connsiteY25" fmla="*/ 672887 h 842393"/>
                <a:gd name="connsiteX26" fmla="*/ 157627 w 554674"/>
                <a:gd name="connsiteY26" fmla="*/ 699456 h 842393"/>
                <a:gd name="connsiteX27" fmla="*/ 184821 w 554674"/>
                <a:gd name="connsiteY27" fmla="*/ 700081 h 842393"/>
                <a:gd name="connsiteX28" fmla="*/ 413004 w 554674"/>
                <a:gd name="connsiteY28" fmla="*/ 693830 h 842393"/>
                <a:gd name="connsiteX29" fmla="*/ 505215 w 554674"/>
                <a:gd name="connsiteY29" fmla="*/ 695705 h 842393"/>
                <a:gd name="connsiteX30" fmla="*/ 508029 w 554674"/>
                <a:gd name="connsiteY30" fmla="*/ 750406 h 842393"/>
                <a:gd name="connsiteX31" fmla="*/ 511467 w 554674"/>
                <a:gd name="connsiteY31" fmla="*/ 813234 h 842393"/>
                <a:gd name="connsiteX32" fmla="*/ 510529 w 554674"/>
                <a:gd name="connsiteY32" fmla="*/ 828863 h 842393"/>
                <a:gd name="connsiteX33" fmla="*/ 249213 w 554674"/>
                <a:gd name="connsiteY33" fmla="*/ 831676 h 842393"/>
                <a:gd name="connsiteX34" fmla="*/ -11166 w 554674"/>
                <a:gd name="connsiteY34" fmla="*/ 827925 h 84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54674" h="842393">
                  <a:moveTo>
                    <a:pt x="-11166" y="827925"/>
                  </a:moveTo>
                  <a:cubicBezTo>
                    <a:pt x="-12104" y="825737"/>
                    <a:pt x="-11791" y="808858"/>
                    <a:pt x="-10854" y="790416"/>
                  </a:cubicBezTo>
                  <a:cubicBezTo>
                    <a:pt x="-3039" y="646318"/>
                    <a:pt x="-3039" y="240907"/>
                    <a:pt x="-10854" y="33981"/>
                  </a:cubicBezTo>
                  <a:lnTo>
                    <a:pt x="-12417" y="-10717"/>
                  </a:lnTo>
                  <a:lnTo>
                    <a:pt x="262654" y="-10717"/>
                  </a:lnTo>
                  <a:lnTo>
                    <a:pt x="538036" y="-10717"/>
                  </a:lnTo>
                  <a:lnTo>
                    <a:pt x="538349" y="12101"/>
                  </a:lnTo>
                  <a:cubicBezTo>
                    <a:pt x="538662" y="38357"/>
                    <a:pt x="540537" y="93996"/>
                    <a:pt x="542100" y="114938"/>
                  </a:cubicBezTo>
                  <a:cubicBezTo>
                    <a:pt x="542725" y="125253"/>
                    <a:pt x="541475" y="130255"/>
                    <a:pt x="538662" y="131505"/>
                  </a:cubicBezTo>
                  <a:cubicBezTo>
                    <a:pt x="536161" y="132443"/>
                    <a:pt x="533348" y="132443"/>
                    <a:pt x="532097" y="131818"/>
                  </a:cubicBezTo>
                  <a:cubicBezTo>
                    <a:pt x="531160" y="130880"/>
                    <a:pt x="507716" y="129317"/>
                    <a:pt x="480209" y="128379"/>
                  </a:cubicBezTo>
                  <a:cubicBezTo>
                    <a:pt x="452702" y="127129"/>
                    <a:pt x="419569" y="125566"/>
                    <a:pt x="406753" y="124941"/>
                  </a:cubicBezTo>
                  <a:cubicBezTo>
                    <a:pt x="338923" y="121815"/>
                    <a:pt x="166066" y="119940"/>
                    <a:pt x="165754" y="122440"/>
                  </a:cubicBezTo>
                  <a:cubicBezTo>
                    <a:pt x="164191" y="134943"/>
                    <a:pt x="163253" y="164638"/>
                    <a:pt x="161378" y="258411"/>
                  </a:cubicBezTo>
                  <a:lnTo>
                    <a:pt x="159190" y="366250"/>
                  </a:lnTo>
                  <a:lnTo>
                    <a:pt x="228895" y="365625"/>
                  </a:lnTo>
                  <a:cubicBezTo>
                    <a:pt x="288910" y="365000"/>
                    <a:pt x="329546" y="363749"/>
                    <a:pt x="429259" y="360311"/>
                  </a:cubicBezTo>
                  <a:cubicBezTo>
                    <a:pt x="439261" y="359998"/>
                    <a:pt x="447701" y="361249"/>
                    <a:pt x="448326" y="362812"/>
                  </a:cubicBezTo>
                  <a:cubicBezTo>
                    <a:pt x="448951" y="364687"/>
                    <a:pt x="449264" y="394694"/>
                    <a:pt x="448951" y="430015"/>
                  </a:cubicBezTo>
                  <a:lnTo>
                    <a:pt x="448951" y="494094"/>
                  </a:lnTo>
                  <a:lnTo>
                    <a:pt x="433322" y="493781"/>
                  </a:lnTo>
                  <a:cubicBezTo>
                    <a:pt x="424570" y="493468"/>
                    <a:pt x="383935" y="492218"/>
                    <a:pt x="342674" y="490968"/>
                  </a:cubicBezTo>
                  <a:cubicBezTo>
                    <a:pt x="301413" y="489718"/>
                    <a:pt x="243274" y="488467"/>
                    <a:pt x="213891" y="488155"/>
                  </a:cubicBezTo>
                  <a:lnTo>
                    <a:pt x="159815" y="487529"/>
                  </a:lnTo>
                  <a:lnTo>
                    <a:pt x="159815" y="523788"/>
                  </a:lnTo>
                  <a:cubicBezTo>
                    <a:pt x="159502" y="565986"/>
                    <a:pt x="157314" y="636628"/>
                    <a:pt x="155126" y="672887"/>
                  </a:cubicBezTo>
                  <a:cubicBezTo>
                    <a:pt x="154188" y="691329"/>
                    <a:pt x="154814" y="698519"/>
                    <a:pt x="157627" y="699456"/>
                  </a:cubicBezTo>
                  <a:cubicBezTo>
                    <a:pt x="159502" y="700081"/>
                    <a:pt x="172005" y="700394"/>
                    <a:pt x="184821" y="700081"/>
                  </a:cubicBezTo>
                  <a:cubicBezTo>
                    <a:pt x="276720" y="698206"/>
                    <a:pt x="382684" y="695393"/>
                    <a:pt x="413004" y="693830"/>
                  </a:cubicBezTo>
                  <a:cubicBezTo>
                    <a:pt x="490212" y="690392"/>
                    <a:pt x="504590" y="690704"/>
                    <a:pt x="505215" y="695705"/>
                  </a:cubicBezTo>
                  <a:cubicBezTo>
                    <a:pt x="505528" y="698206"/>
                    <a:pt x="506778" y="722899"/>
                    <a:pt x="508029" y="750406"/>
                  </a:cubicBezTo>
                  <a:cubicBezTo>
                    <a:pt x="509279" y="777913"/>
                    <a:pt x="510842" y="806045"/>
                    <a:pt x="511467" y="813234"/>
                  </a:cubicBezTo>
                  <a:cubicBezTo>
                    <a:pt x="511780" y="820111"/>
                    <a:pt x="511467" y="827300"/>
                    <a:pt x="510529" y="828863"/>
                  </a:cubicBezTo>
                  <a:cubicBezTo>
                    <a:pt x="509279" y="830426"/>
                    <a:pt x="399876" y="831676"/>
                    <a:pt x="249213" y="831676"/>
                  </a:cubicBezTo>
                  <a:cubicBezTo>
                    <a:pt x="46974" y="831676"/>
                    <a:pt x="-10229" y="830738"/>
                    <a:pt x="-11166" y="82792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Graphic 4">
              <a:extLst>
                <a:ext uri="{FF2B5EF4-FFF2-40B4-BE49-F238E27FC236}">
                  <a16:creationId xmlns:a16="http://schemas.microsoft.com/office/drawing/2014/main" id="{8B3DD890-B0F4-4159-A56F-958442B00536}"/>
                </a:ext>
              </a:extLst>
            </p:cNvPr>
            <p:cNvSpPr/>
            <p:nvPr/>
          </p:nvSpPr>
          <p:spPr>
            <a:xfrm flipV="1">
              <a:off x="8348212" y="926518"/>
              <a:ext cx="696961" cy="1050843"/>
            </a:xfrm>
            <a:custGeom>
              <a:avLst/>
              <a:gdLst>
                <a:gd name="connsiteX0" fmla="*/ 576894 w 696961"/>
                <a:gd name="connsiteY0" fmla="*/ 1038390 h 1050843"/>
                <a:gd name="connsiteX1" fmla="*/ 485934 w 696961"/>
                <a:gd name="connsiteY1" fmla="*/ 939616 h 1050843"/>
                <a:gd name="connsiteX2" fmla="*/ 480307 w 696961"/>
                <a:gd name="connsiteY2" fmla="*/ 917111 h 1050843"/>
                <a:gd name="connsiteX3" fmla="*/ 456239 w 696961"/>
                <a:gd name="connsiteY3" fmla="*/ 928051 h 1050843"/>
                <a:gd name="connsiteX4" fmla="*/ 401537 w 696961"/>
                <a:gd name="connsiteY4" fmla="*/ 947118 h 1050843"/>
                <a:gd name="connsiteX5" fmla="*/ 308388 w 696961"/>
                <a:gd name="connsiteY5" fmla="*/ 955557 h 1050843"/>
                <a:gd name="connsiteX6" fmla="*/ 195235 w 696961"/>
                <a:gd name="connsiteY6" fmla="*/ 946805 h 1050843"/>
                <a:gd name="connsiteX7" fmla="*/ 178668 w 696961"/>
                <a:gd name="connsiteY7" fmla="*/ 943992 h 1050843"/>
                <a:gd name="connsiteX8" fmla="*/ 174917 w 696961"/>
                <a:gd name="connsiteY8" fmla="*/ 942742 h 1050843"/>
                <a:gd name="connsiteX9" fmla="*/ 161789 w 696961"/>
                <a:gd name="connsiteY9" fmla="*/ 937428 h 1050843"/>
                <a:gd name="connsiteX10" fmla="*/ 49572 w 696961"/>
                <a:gd name="connsiteY10" fmla="*/ 857408 h 1050843"/>
                <a:gd name="connsiteX11" fmla="*/ 17689 w 696961"/>
                <a:gd name="connsiteY11" fmla="*/ 788642 h 1050843"/>
                <a:gd name="connsiteX12" fmla="*/ 13626 w 696961"/>
                <a:gd name="connsiteY12" fmla="*/ 698932 h 1050843"/>
                <a:gd name="connsiteX13" fmla="*/ 97397 w 696961"/>
                <a:gd name="connsiteY13" fmla="*/ 582029 h 1050843"/>
                <a:gd name="connsiteX14" fmla="*/ 116152 w 696961"/>
                <a:gd name="connsiteY14" fmla="*/ 566712 h 1050843"/>
                <a:gd name="connsiteX15" fmla="*/ 105837 w 696961"/>
                <a:gd name="connsiteY15" fmla="*/ 555147 h 1050843"/>
                <a:gd name="connsiteX16" fmla="*/ 44259 w 696961"/>
                <a:gd name="connsiteY16" fmla="*/ 414175 h 1050843"/>
                <a:gd name="connsiteX17" fmla="*/ 88957 w 696961"/>
                <a:gd name="connsiteY17" fmla="*/ 342595 h 1050843"/>
                <a:gd name="connsiteX18" fmla="*/ 97397 w 696961"/>
                <a:gd name="connsiteY18" fmla="*/ 332593 h 1050843"/>
                <a:gd name="connsiteX19" fmla="*/ 82081 w 696961"/>
                <a:gd name="connsiteY19" fmla="*/ 324466 h 1050843"/>
                <a:gd name="connsiteX20" fmla="*/ -16382 w 696961"/>
                <a:gd name="connsiteY20" fmla="*/ 185994 h 1050843"/>
                <a:gd name="connsiteX21" fmla="*/ 208363 w 696961"/>
                <a:gd name="connsiteY21" fmla="*/ -7803 h 1050843"/>
                <a:gd name="connsiteX22" fmla="*/ 352150 w 696961"/>
                <a:gd name="connsiteY22" fmla="*/ -7803 h 1050843"/>
                <a:gd name="connsiteX23" fmla="*/ 505001 w 696961"/>
                <a:gd name="connsiteY23" fmla="*/ 37208 h 1050843"/>
                <a:gd name="connsiteX24" fmla="*/ 655352 w 696961"/>
                <a:gd name="connsiteY24" fmla="*/ 249135 h 1050843"/>
                <a:gd name="connsiteX25" fmla="*/ 598462 w 696961"/>
                <a:gd name="connsiteY25" fmla="*/ 385106 h 1050843"/>
                <a:gd name="connsiteX26" fmla="*/ 533446 w 696961"/>
                <a:gd name="connsiteY26" fmla="*/ 418239 h 1050843"/>
                <a:gd name="connsiteX27" fmla="*/ 522506 w 696961"/>
                <a:gd name="connsiteY27" fmla="*/ 421364 h 1050843"/>
                <a:gd name="connsiteX28" fmla="*/ 475619 w 696961"/>
                <a:gd name="connsiteY28" fmla="*/ 430742 h 1050843"/>
                <a:gd name="connsiteX29" fmla="*/ 338084 w 696961"/>
                <a:gd name="connsiteY29" fmla="*/ 436993 h 1050843"/>
                <a:gd name="connsiteX30" fmla="*/ 222429 w 696961"/>
                <a:gd name="connsiteY30" fmla="*/ 446683 h 1050843"/>
                <a:gd name="connsiteX31" fmla="*/ 175855 w 696961"/>
                <a:gd name="connsiteY31" fmla="*/ 472314 h 1050843"/>
                <a:gd name="connsiteX32" fmla="*/ 164914 w 696961"/>
                <a:gd name="connsiteY32" fmla="*/ 509824 h 1050843"/>
                <a:gd name="connsiteX33" fmla="*/ 165852 w 696961"/>
                <a:gd name="connsiteY33" fmla="*/ 516388 h 1050843"/>
                <a:gd name="connsiteX34" fmla="*/ 191171 w 696961"/>
                <a:gd name="connsiteY34" fmla="*/ 543269 h 1050843"/>
                <a:gd name="connsiteX35" fmla="*/ 209301 w 696961"/>
                <a:gd name="connsiteY35" fmla="*/ 545145 h 1050843"/>
                <a:gd name="connsiteX36" fmla="*/ 417479 w 696961"/>
                <a:gd name="connsiteY36" fmla="*/ 551084 h 1050843"/>
                <a:gd name="connsiteX37" fmla="*/ 560953 w 696961"/>
                <a:gd name="connsiteY37" fmla="*/ 673301 h 1050843"/>
                <a:gd name="connsiteX38" fmla="*/ 552826 w 696961"/>
                <a:gd name="connsiteY38" fmla="*/ 849907 h 1050843"/>
                <a:gd name="connsiteX39" fmla="*/ 548450 w 696961"/>
                <a:gd name="connsiteY39" fmla="*/ 883665 h 1050843"/>
                <a:gd name="connsiteX40" fmla="*/ 645037 w 696961"/>
                <a:gd name="connsiteY40" fmla="*/ 905545 h 1050843"/>
                <a:gd name="connsiteX41" fmla="*/ 667855 w 696961"/>
                <a:gd name="connsiteY41" fmla="*/ 918986 h 1050843"/>
                <a:gd name="connsiteX42" fmla="*/ 680358 w 696961"/>
                <a:gd name="connsiteY42" fmla="*/ 1022136 h 1050843"/>
                <a:gd name="connsiteX43" fmla="*/ 636597 w 696961"/>
                <a:gd name="connsiteY43" fmla="*/ 1038078 h 1050843"/>
                <a:gd name="connsiteX44" fmla="*/ 576894 w 696961"/>
                <a:gd name="connsiteY44" fmla="*/ 1038390 h 1050843"/>
                <a:gd name="connsiteX45" fmla="*/ 338709 w 696961"/>
                <a:gd name="connsiteY45" fmla="*/ 855533 h 1050843"/>
                <a:gd name="connsiteX46" fmla="*/ 398724 w 696961"/>
                <a:gd name="connsiteY46" fmla="*/ 813960 h 1050843"/>
                <a:gd name="connsiteX47" fmla="*/ 400599 w 696961"/>
                <a:gd name="connsiteY47" fmla="*/ 676739 h 1050843"/>
                <a:gd name="connsiteX48" fmla="*/ 232432 w 696961"/>
                <a:gd name="connsiteY48" fmla="*/ 646419 h 1050843"/>
                <a:gd name="connsiteX49" fmla="*/ 185232 w 696961"/>
                <a:gd name="connsiteY49" fmla="*/ 694869 h 1050843"/>
                <a:gd name="connsiteX50" fmla="*/ 177105 w 696961"/>
                <a:gd name="connsiteY50" fmla="*/ 746444 h 1050843"/>
                <a:gd name="connsiteX51" fmla="*/ 186170 w 696961"/>
                <a:gd name="connsiteY51" fmla="*/ 798644 h 1050843"/>
                <a:gd name="connsiteX52" fmla="*/ 271817 w 696961"/>
                <a:gd name="connsiteY52" fmla="*/ 859596 h 1050843"/>
                <a:gd name="connsiteX53" fmla="*/ 287446 w 696961"/>
                <a:gd name="connsiteY53" fmla="*/ 862097 h 1050843"/>
                <a:gd name="connsiteX54" fmla="*/ 338709 w 696961"/>
                <a:gd name="connsiteY54" fmla="*/ 855533 h 1050843"/>
                <a:gd name="connsiteX55" fmla="*/ 299011 w 696961"/>
                <a:gd name="connsiteY55" fmla="*/ 302585 h 1050843"/>
                <a:gd name="connsiteX56" fmla="*/ 406851 w 696961"/>
                <a:gd name="connsiteY56" fmla="*/ 296959 h 1050843"/>
                <a:gd name="connsiteX57" fmla="*/ 424043 w 696961"/>
                <a:gd name="connsiteY57" fmla="*/ 293208 h 1050843"/>
                <a:gd name="connsiteX58" fmla="*/ 495311 w 696961"/>
                <a:gd name="connsiteY58" fmla="*/ 210375 h 1050843"/>
                <a:gd name="connsiteX59" fmla="*/ 487497 w 696961"/>
                <a:gd name="connsiteY59" fmla="*/ 169428 h 1050843"/>
                <a:gd name="connsiteX60" fmla="*/ 303700 w 696961"/>
                <a:gd name="connsiteY60" fmla="*/ 84720 h 1050843"/>
                <a:gd name="connsiteX61" fmla="*/ 211489 w 696961"/>
                <a:gd name="connsiteY61" fmla="*/ 95660 h 1050843"/>
                <a:gd name="connsiteX62" fmla="*/ 132406 w 696961"/>
                <a:gd name="connsiteY62" fmla="*/ 214751 h 1050843"/>
                <a:gd name="connsiteX63" fmla="*/ 177105 w 696961"/>
                <a:gd name="connsiteY63" fmla="*/ 300710 h 1050843"/>
                <a:gd name="connsiteX64" fmla="*/ 211489 w 696961"/>
                <a:gd name="connsiteY64" fmla="*/ 306024 h 1050843"/>
                <a:gd name="connsiteX65" fmla="*/ 299011 w 696961"/>
                <a:gd name="connsiteY65" fmla="*/ 302585 h 10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96961" h="1050843">
                  <a:moveTo>
                    <a:pt x="576894" y="1038390"/>
                  </a:moveTo>
                  <a:cubicBezTo>
                    <a:pt x="531570" y="1029951"/>
                    <a:pt x="499375" y="995567"/>
                    <a:pt x="485934" y="939616"/>
                  </a:cubicBezTo>
                  <a:lnTo>
                    <a:pt x="480307" y="917111"/>
                  </a:lnTo>
                  <a:lnTo>
                    <a:pt x="456239" y="928051"/>
                  </a:lnTo>
                  <a:cubicBezTo>
                    <a:pt x="442798" y="933990"/>
                    <a:pt x="418104" y="942742"/>
                    <a:pt x="401537" y="947118"/>
                  </a:cubicBezTo>
                  <a:cubicBezTo>
                    <a:pt x="373718" y="954620"/>
                    <a:pt x="365278" y="955245"/>
                    <a:pt x="308388" y="955557"/>
                  </a:cubicBezTo>
                  <a:cubicBezTo>
                    <a:pt x="244310" y="955870"/>
                    <a:pt x="223679" y="954307"/>
                    <a:pt x="195235" y="946805"/>
                  </a:cubicBezTo>
                  <a:cubicBezTo>
                    <a:pt x="186170" y="944305"/>
                    <a:pt x="178668" y="943054"/>
                    <a:pt x="178668" y="943992"/>
                  </a:cubicBezTo>
                  <a:cubicBezTo>
                    <a:pt x="178668" y="944930"/>
                    <a:pt x="176792" y="944305"/>
                    <a:pt x="174917" y="942742"/>
                  </a:cubicBezTo>
                  <a:cubicBezTo>
                    <a:pt x="172729" y="940866"/>
                    <a:pt x="166790" y="938678"/>
                    <a:pt x="161789" y="937428"/>
                  </a:cubicBezTo>
                  <a:cubicBezTo>
                    <a:pt x="126780" y="928988"/>
                    <a:pt x="75517" y="892417"/>
                    <a:pt x="49572" y="857408"/>
                  </a:cubicBezTo>
                  <a:cubicBezTo>
                    <a:pt x="37382" y="840529"/>
                    <a:pt x="23628" y="811147"/>
                    <a:pt x="17689" y="788642"/>
                  </a:cubicBezTo>
                  <a:cubicBezTo>
                    <a:pt x="12375" y="768324"/>
                    <a:pt x="10187" y="719250"/>
                    <a:pt x="13626" y="698932"/>
                  </a:cubicBezTo>
                  <a:cubicBezTo>
                    <a:pt x="22378" y="651108"/>
                    <a:pt x="53636" y="607035"/>
                    <a:pt x="97397" y="582029"/>
                  </a:cubicBezTo>
                  <a:cubicBezTo>
                    <a:pt x="107712" y="576090"/>
                    <a:pt x="116152" y="569213"/>
                    <a:pt x="116152" y="566712"/>
                  </a:cubicBezTo>
                  <a:cubicBezTo>
                    <a:pt x="116152" y="564212"/>
                    <a:pt x="111463" y="558898"/>
                    <a:pt x="105837" y="555147"/>
                  </a:cubicBezTo>
                  <a:cubicBezTo>
                    <a:pt x="55824" y="521076"/>
                    <a:pt x="33631" y="470126"/>
                    <a:pt x="44259" y="414175"/>
                  </a:cubicBezTo>
                  <a:cubicBezTo>
                    <a:pt x="49572" y="385106"/>
                    <a:pt x="62388" y="364788"/>
                    <a:pt x="88957" y="342595"/>
                  </a:cubicBezTo>
                  <a:cubicBezTo>
                    <a:pt x="93646" y="338532"/>
                    <a:pt x="97397" y="334156"/>
                    <a:pt x="97397" y="332593"/>
                  </a:cubicBezTo>
                  <a:cubicBezTo>
                    <a:pt x="97397" y="331030"/>
                    <a:pt x="90520" y="327279"/>
                    <a:pt x="82081" y="324466"/>
                  </a:cubicBezTo>
                  <a:cubicBezTo>
                    <a:pt x="26129" y="306024"/>
                    <a:pt x="-14506" y="249135"/>
                    <a:pt x="-16382" y="185994"/>
                  </a:cubicBezTo>
                  <a:cubicBezTo>
                    <a:pt x="-20133" y="73154"/>
                    <a:pt x="55199" y="8451"/>
                    <a:pt x="208363" y="-7803"/>
                  </a:cubicBezTo>
                  <a:cubicBezTo>
                    <a:pt x="235245" y="-10616"/>
                    <a:pt x="326831" y="-10616"/>
                    <a:pt x="352150" y="-7803"/>
                  </a:cubicBezTo>
                  <a:cubicBezTo>
                    <a:pt x="404350" y="-1864"/>
                    <a:pt x="459052" y="14077"/>
                    <a:pt x="505001" y="37208"/>
                  </a:cubicBezTo>
                  <a:cubicBezTo>
                    <a:pt x="601901" y="85970"/>
                    <a:pt x="652851" y="157863"/>
                    <a:pt x="655352" y="249135"/>
                  </a:cubicBezTo>
                  <a:cubicBezTo>
                    <a:pt x="656602" y="310712"/>
                    <a:pt x="639098" y="352910"/>
                    <a:pt x="598462" y="385106"/>
                  </a:cubicBezTo>
                  <a:cubicBezTo>
                    <a:pt x="583459" y="396983"/>
                    <a:pt x="551263" y="413550"/>
                    <a:pt x="533446" y="418239"/>
                  </a:cubicBezTo>
                  <a:cubicBezTo>
                    <a:pt x="528445" y="419802"/>
                    <a:pt x="523443" y="421052"/>
                    <a:pt x="522506" y="421364"/>
                  </a:cubicBezTo>
                  <a:cubicBezTo>
                    <a:pt x="517817" y="422615"/>
                    <a:pt x="484996" y="429179"/>
                    <a:pt x="475619" y="430742"/>
                  </a:cubicBezTo>
                  <a:cubicBezTo>
                    <a:pt x="461240" y="432930"/>
                    <a:pt x="416541" y="434805"/>
                    <a:pt x="338084" y="436993"/>
                  </a:cubicBezTo>
                  <a:cubicBezTo>
                    <a:pt x="267441" y="438869"/>
                    <a:pt x="254000" y="440119"/>
                    <a:pt x="222429" y="446683"/>
                  </a:cubicBezTo>
                  <a:cubicBezTo>
                    <a:pt x="205237" y="450121"/>
                    <a:pt x="183044" y="462625"/>
                    <a:pt x="175855" y="472314"/>
                  </a:cubicBezTo>
                  <a:cubicBezTo>
                    <a:pt x="169916" y="481067"/>
                    <a:pt x="163664" y="501384"/>
                    <a:pt x="164914" y="509824"/>
                  </a:cubicBezTo>
                  <a:cubicBezTo>
                    <a:pt x="165227" y="511699"/>
                    <a:pt x="165539" y="514825"/>
                    <a:pt x="165852" y="516388"/>
                  </a:cubicBezTo>
                  <a:cubicBezTo>
                    <a:pt x="166477" y="522014"/>
                    <a:pt x="182419" y="538893"/>
                    <a:pt x="191171" y="543269"/>
                  </a:cubicBezTo>
                  <a:cubicBezTo>
                    <a:pt x="197110" y="546395"/>
                    <a:pt x="202736" y="547020"/>
                    <a:pt x="209301" y="545145"/>
                  </a:cubicBezTo>
                  <a:cubicBezTo>
                    <a:pt x="253374" y="532329"/>
                    <a:pt x="365591" y="535767"/>
                    <a:pt x="417479" y="551084"/>
                  </a:cubicBezTo>
                  <a:cubicBezTo>
                    <a:pt x="481870" y="570463"/>
                    <a:pt x="534384" y="614849"/>
                    <a:pt x="560953" y="673301"/>
                  </a:cubicBezTo>
                  <a:cubicBezTo>
                    <a:pt x="585647" y="727064"/>
                    <a:pt x="581896" y="805833"/>
                    <a:pt x="552826" y="849907"/>
                  </a:cubicBezTo>
                  <a:cubicBezTo>
                    <a:pt x="537197" y="873350"/>
                    <a:pt x="536884" y="874913"/>
                    <a:pt x="548450" y="883665"/>
                  </a:cubicBezTo>
                  <a:cubicBezTo>
                    <a:pt x="565329" y="896168"/>
                    <a:pt x="598462" y="903982"/>
                    <a:pt x="645037" y="905545"/>
                  </a:cubicBezTo>
                  <a:cubicBezTo>
                    <a:pt x="665355" y="906170"/>
                    <a:pt x="666605" y="907108"/>
                    <a:pt x="667855" y="918986"/>
                  </a:cubicBezTo>
                  <a:cubicBezTo>
                    <a:pt x="670981" y="949306"/>
                    <a:pt x="679421" y="1019010"/>
                    <a:pt x="680358" y="1022136"/>
                  </a:cubicBezTo>
                  <a:cubicBezTo>
                    <a:pt x="681921" y="1027137"/>
                    <a:pt x="662541" y="1034327"/>
                    <a:pt x="636597" y="1038078"/>
                  </a:cubicBezTo>
                  <a:cubicBezTo>
                    <a:pt x="611903" y="1041829"/>
                    <a:pt x="595649" y="1041829"/>
                    <a:pt x="576894" y="1038390"/>
                  </a:cubicBezTo>
                  <a:close/>
                  <a:moveTo>
                    <a:pt x="338709" y="855533"/>
                  </a:moveTo>
                  <a:cubicBezTo>
                    <a:pt x="360277" y="848344"/>
                    <a:pt x="388409" y="828964"/>
                    <a:pt x="398724" y="813960"/>
                  </a:cubicBezTo>
                  <a:cubicBezTo>
                    <a:pt x="425293" y="775513"/>
                    <a:pt x="426231" y="712060"/>
                    <a:pt x="400599" y="676739"/>
                  </a:cubicBezTo>
                  <a:cubicBezTo>
                    <a:pt x="366528" y="629853"/>
                    <a:pt x="289009" y="615787"/>
                    <a:pt x="232432" y="646419"/>
                  </a:cubicBezTo>
                  <a:cubicBezTo>
                    <a:pt x="210864" y="657985"/>
                    <a:pt x="194609" y="674551"/>
                    <a:pt x="185232" y="694869"/>
                  </a:cubicBezTo>
                  <a:cubicBezTo>
                    <a:pt x="178043" y="710185"/>
                    <a:pt x="177105" y="715811"/>
                    <a:pt x="177105" y="746444"/>
                  </a:cubicBezTo>
                  <a:cubicBezTo>
                    <a:pt x="177105" y="778014"/>
                    <a:pt x="177730" y="782390"/>
                    <a:pt x="186170" y="798644"/>
                  </a:cubicBezTo>
                  <a:cubicBezTo>
                    <a:pt x="201799" y="830214"/>
                    <a:pt x="237433" y="855533"/>
                    <a:pt x="271817" y="859596"/>
                  </a:cubicBezTo>
                  <a:cubicBezTo>
                    <a:pt x="279944" y="860534"/>
                    <a:pt x="286820" y="861785"/>
                    <a:pt x="287446" y="862097"/>
                  </a:cubicBezTo>
                  <a:cubicBezTo>
                    <a:pt x="289946" y="864285"/>
                    <a:pt x="325893" y="859909"/>
                    <a:pt x="338709" y="855533"/>
                  </a:cubicBezTo>
                  <a:close/>
                  <a:moveTo>
                    <a:pt x="299011" y="302585"/>
                  </a:moveTo>
                  <a:cubicBezTo>
                    <a:pt x="358714" y="301023"/>
                    <a:pt x="396536" y="299147"/>
                    <a:pt x="406851" y="296959"/>
                  </a:cubicBezTo>
                  <a:cubicBezTo>
                    <a:pt x="409352" y="296334"/>
                    <a:pt x="417166" y="294771"/>
                    <a:pt x="424043" y="293208"/>
                  </a:cubicBezTo>
                  <a:cubicBezTo>
                    <a:pt x="471555" y="283518"/>
                    <a:pt x="495311" y="256324"/>
                    <a:pt x="495311" y="210375"/>
                  </a:cubicBezTo>
                  <a:cubicBezTo>
                    <a:pt x="495624" y="191621"/>
                    <a:pt x="494061" y="183494"/>
                    <a:pt x="487497" y="169428"/>
                  </a:cubicBezTo>
                  <a:cubicBezTo>
                    <a:pt x="463428" y="116602"/>
                    <a:pt x="395598" y="85345"/>
                    <a:pt x="303700" y="84720"/>
                  </a:cubicBezTo>
                  <a:cubicBezTo>
                    <a:pt x="257751" y="84407"/>
                    <a:pt x="237120" y="86908"/>
                    <a:pt x="211489" y="95660"/>
                  </a:cubicBezTo>
                  <a:cubicBezTo>
                    <a:pt x="154912" y="114727"/>
                    <a:pt x="128655" y="154424"/>
                    <a:pt x="132406" y="214751"/>
                  </a:cubicBezTo>
                  <a:cubicBezTo>
                    <a:pt x="134907" y="253198"/>
                    <a:pt x="148035" y="278517"/>
                    <a:pt x="177105" y="300710"/>
                  </a:cubicBezTo>
                  <a:cubicBezTo>
                    <a:pt x="185545" y="307274"/>
                    <a:pt x="188670" y="307587"/>
                    <a:pt x="211489" y="306024"/>
                  </a:cubicBezTo>
                  <a:cubicBezTo>
                    <a:pt x="225242" y="304773"/>
                    <a:pt x="264627" y="303211"/>
                    <a:pt x="299011" y="302585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6E931344-1980-4D51-9031-7FDABEA6AFA6}"/>
                </a:ext>
              </a:extLst>
            </p:cNvPr>
            <p:cNvSpPr/>
            <p:nvPr/>
          </p:nvSpPr>
          <p:spPr>
            <a:xfrm flipV="1">
              <a:off x="4255271" y="962048"/>
              <a:ext cx="851125" cy="1004260"/>
            </a:xfrm>
            <a:custGeom>
              <a:avLst/>
              <a:gdLst>
                <a:gd name="connsiteX0" fmla="*/ 414685 w 851125"/>
                <a:gd name="connsiteY0" fmla="*/ 986120 h 1004260"/>
                <a:gd name="connsiteX1" fmla="*/ 403119 w 851125"/>
                <a:gd name="connsiteY1" fmla="*/ 863278 h 1004260"/>
                <a:gd name="connsiteX2" fmla="*/ 336852 w 851125"/>
                <a:gd name="connsiteY2" fmla="*/ 860777 h 1004260"/>
                <a:gd name="connsiteX3" fmla="*/ 261833 w 851125"/>
                <a:gd name="connsiteY3" fmla="*/ 857339 h 1004260"/>
                <a:gd name="connsiteX4" fmla="*/ 230575 w 851125"/>
                <a:gd name="connsiteY4" fmla="*/ 854213 h 1004260"/>
                <a:gd name="connsiteX5" fmla="*/ 172748 w 851125"/>
                <a:gd name="connsiteY5" fmla="*/ 847649 h 1004260"/>
                <a:gd name="connsiteX6" fmla="*/ 160245 w 851125"/>
                <a:gd name="connsiteY6" fmla="*/ 846398 h 1004260"/>
                <a:gd name="connsiteX7" fmla="*/ 180250 w 851125"/>
                <a:gd name="connsiteY7" fmla="*/ 838584 h 1004260"/>
                <a:gd name="connsiteX8" fmla="*/ 205256 w 851125"/>
                <a:gd name="connsiteY8" fmla="*/ 835458 h 1004260"/>
                <a:gd name="connsiteX9" fmla="*/ 241515 w 851125"/>
                <a:gd name="connsiteY9" fmla="*/ 829207 h 1004260"/>
                <a:gd name="connsiteX10" fmla="*/ 379363 w 851125"/>
                <a:gd name="connsiteY10" fmla="*/ 799199 h 1004260"/>
                <a:gd name="connsiteX11" fmla="*/ 390616 w 851125"/>
                <a:gd name="connsiteY11" fmla="*/ 796386 h 1004260"/>
                <a:gd name="connsiteX12" fmla="*/ 384990 w 851125"/>
                <a:gd name="connsiteY12" fmla="*/ 772005 h 1004260"/>
                <a:gd name="connsiteX13" fmla="*/ 377488 w 851125"/>
                <a:gd name="connsiteY13" fmla="*/ 741998 h 1004260"/>
                <a:gd name="connsiteX14" fmla="*/ 347167 w 851125"/>
                <a:gd name="connsiteY14" fmla="*/ 655727 h 1004260"/>
                <a:gd name="connsiteX15" fmla="*/ 239640 w 851125"/>
                <a:gd name="connsiteY15" fmla="*/ 474433 h 1004260"/>
                <a:gd name="connsiteX16" fmla="*/ 14270 w 851125"/>
                <a:gd name="connsiteY16" fmla="*/ 263756 h 1004260"/>
                <a:gd name="connsiteX17" fmla="*/ -1359 w 851125"/>
                <a:gd name="connsiteY17" fmla="*/ 247815 h 1004260"/>
                <a:gd name="connsiteX18" fmla="*/ 47716 w 851125"/>
                <a:gd name="connsiteY18" fmla="*/ 262193 h 1004260"/>
                <a:gd name="connsiteX19" fmla="*/ 299968 w 851125"/>
                <a:gd name="connsiteY19" fmla="*/ 376284 h 1004260"/>
                <a:gd name="connsiteX20" fmla="*/ 374362 w 851125"/>
                <a:gd name="connsiteY20" fmla="*/ 438486 h 1004260"/>
                <a:gd name="connsiteX21" fmla="*/ 492830 w 851125"/>
                <a:gd name="connsiteY21" fmla="*/ 717304 h 1004260"/>
                <a:gd name="connsiteX22" fmla="*/ 493455 w 851125"/>
                <a:gd name="connsiteY22" fmla="*/ 762003 h 1004260"/>
                <a:gd name="connsiteX23" fmla="*/ 559409 w 851125"/>
                <a:gd name="connsiteY23" fmla="*/ 732308 h 1004260"/>
                <a:gd name="connsiteX24" fmla="*/ 734141 w 851125"/>
                <a:gd name="connsiteY24" fmla="*/ 520069 h 1004260"/>
                <a:gd name="connsiteX25" fmla="*/ 733829 w 851125"/>
                <a:gd name="connsiteY25" fmla="*/ 440049 h 1004260"/>
                <a:gd name="connsiteX26" fmla="*/ 712886 w 851125"/>
                <a:gd name="connsiteY26" fmla="*/ 357216 h 1004260"/>
                <a:gd name="connsiteX27" fmla="*/ 700382 w 851125"/>
                <a:gd name="connsiteY27" fmla="*/ 325959 h 1004260"/>
                <a:gd name="connsiteX28" fmla="*/ 545030 w 851125"/>
                <a:gd name="connsiteY28" fmla="*/ 65583 h 1004260"/>
                <a:gd name="connsiteX29" fmla="*/ 500957 w 851125"/>
                <a:gd name="connsiteY29" fmla="*/ -9436 h 1004260"/>
                <a:gd name="connsiteX30" fmla="*/ 532527 w 851125"/>
                <a:gd name="connsiteY30" fmla="*/ 24323 h 1004260"/>
                <a:gd name="connsiteX31" fmla="*/ 831979 w 851125"/>
                <a:gd name="connsiteY31" fmla="*/ 501002 h 1004260"/>
                <a:gd name="connsiteX32" fmla="*/ 843544 w 851125"/>
                <a:gd name="connsiteY32" fmla="*/ 552577 h 1004260"/>
                <a:gd name="connsiteX33" fmla="*/ 842919 w 851125"/>
                <a:gd name="connsiteY33" fmla="*/ 643224 h 1004260"/>
                <a:gd name="connsiteX34" fmla="*/ 609734 w 851125"/>
                <a:gd name="connsiteY34" fmla="*/ 838897 h 1004260"/>
                <a:gd name="connsiteX35" fmla="*/ 565035 w 851125"/>
                <a:gd name="connsiteY35" fmla="*/ 847961 h 1004260"/>
                <a:gd name="connsiteX36" fmla="*/ 521274 w 851125"/>
                <a:gd name="connsiteY36" fmla="*/ 854213 h 1004260"/>
                <a:gd name="connsiteX37" fmla="*/ 474075 w 851125"/>
                <a:gd name="connsiteY37" fmla="*/ 859839 h 1004260"/>
                <a:gd name="connsiteX38" fmla="*/ 462197 w 851125"/>
                <a:gd name="connsiteY38" fmla="*/ 894535 h 1004260"/>
                <a:gd name="connsiteX39" fmla="*/ 417498 w 851125"/>
                <a:gd name="connsiteY39" fmla="*/ 994247 h 1004260"/>
                <a:gd name="connsiteX40" fmla="*/ 414685 w 851125"/>
                <a:gd name="connsiteY40" fmla="*/ 986120 h 10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51125" h="1004260">
                  <a:moveTo>
                    <a:pt x="414685" y="986120"/>
                  </a:moveTo>
                  <a:cubicBezTo>
                    <a:pt x="414059" y="956738"/>
                    <a:pt x="405307" y="865153"/>
                    <a:pt x="403119" y="863278"/>
                  </a:cubicBezTo>
                  <a:cubicBezTo>
                    <a:pt x="402807" y="862965"/>
                    <a:pt x="373111" y="861715"/>
                    <a:pt x="336852" y="860777"/>
                  </a:cubicBezTo>
                  <a:cubicBezTo>
                    <a:pt x="300906" y="859527"/>
                    <a:pt x="267147" y="857964"/>
                    <a:pt x="261833" y="857339"/>
                  </a:cubicBezTo>
                  <a:cubicBezTo>
                    <a:pt x="256832" y="856714"/>
                    <a:pt x="242766" y="855463"/>
                    <a:pt x="230575" y="854213"/>
                  </a:cubicBezTo>
                  <a:cubicBezTo>
                    <a:pt x="202755" y="851712"/>
                    <a:pt x="178687" y="848899"/>
                    <a:pt x="172748" y="847649"/>
                  </a:cubicBezTo>
                  <a:cubicBezTo>
                    <a:pt x="170247" y="847336"/>
                    <a:pt x="164621" y="846711"/>
                    <a:pt x="160245" y="846398"/>
                  </a:cubicBezTo>
                  <a:cubicBezTo>
                    <a:pt x="147429" y="846086"/>
                    <a:pt x="159307" y="841085"/>
                    <a:pt x="180250" y="838584"/>
                  </a:cubicBezTo>
                  <a:cubicBezTo>
                    <a:pt x="190252" y="837334"/>
                    <a:pt x="201505" y="836083"/>
                    <a:pt x="205256" y="835458"/>
                  </a:cubicBezTo>
                  <a:cubicBezTo>
                    <a:pt x="208695" y="834833"/>
                    <a:pt x="225261" y="832020"/>
                    <a:pt x="241515" y="829207"/>
                  </a:cubicBezTo>
                  <a:cubicBezTo>
                    <a:pt x="285902" y="821705"/>
                    <a:pt x="328413" y="812640"/>
                    <a:pt x="379363" y="799199"/>
                  </a:cubicBezTo>
                  <a:lnTo>
                    <a:pt x="390616" y="796386"/>
                  </a:lnTo>
                  <a:lnTo>
                    <a:pt x="384990" y="772005"/>
                  </a:lnTo>
                  <a:cubicBezTo>
                    <a:pt x="381551" y="758877"/>
                    <a:pt x="378425" y="745124"/>
                    <a:pt x="377488" y="741998"/>
                  </a:cubicBezTo>
                  <a:cubicBezTo>
                    <a:pt x="374049" y="727307"/>
                    <a:pt x="358420" y="682921"/>
                    <a:pt x="347167" y="655727"/>
                  </a:cubicBezTo>
                  <a:cubicBezTo>
                    <a:pt x="321536" y="593524"/>
                    <a:pt x="283401" y="529446"/>
                    <a:pt x="239640" y="474433"/>
                  </a:cubicBezTo>
                  <a:cubicBezTo>
                    <a:pt x="195879" y="419732"/>
                    <a:pt x="103980" y="334086"/>
                    <a:pt x="14270" y="263756"/>
                  </a:cubicBezTo>
                  <a:cubicBezTo>
                    <a:pt x="-5735" y="248127"/>
                    <a:pt x="-8548" y="245314"/>
                    <a:pt x="-1359" y="247815"/>
                  </a:cubicBezTo>
                  <a:cubicBezTo>
                    <a:pt x="516" y="248440"/>
                    <a:pt x="22710" y="255004"/>
                    <a:pt x="47716" y="262193"/>
                  </a:cubicBezTo>
                  <a:cubicBezTo>
                    <a:pt x="146179" y="290638"/>
                    <a:pt x="231200" y="329085"/>
                    <a:pt x="299968" y="376284"/>
                  </a:cubicBezTo>
                  <a:cubicBezTo>
                    <a:pt x="338103" y="402540"/>
                    <a:pt x="338103" y="402540"/>
                    <a:pt x="374362" y="438486"/>
                  </a:cubicBezTo>
                  <a:cubicBezTo>
                    <a:pt x="454695" y="518193"/>
                    <a:pt x="492204" y="606652"/>
                    <a:pt x="492830" y="717304"/>
                  </a:cubicBezTo>
                  <a:cubicBezTo>
                    <a:pt x="493142" y="741998"/>
                    <a:pt x="493142" y="762003"/>
                    <a:pt x="493455" y="762003"/>
                  </a:cubicBezTo>
                  <a:cubicBezTo>
                    <a:pt x="497206" y="762003"/>
                    <a:pt x="539091" y="743248"/>
                    <a:pt x="559409" y="732308"/>
                  </a:cubicBezTo>
                  <a:cubicBezTo>
                    <a:pt x="663811" y="675732"/>
                    <a:pt x="721013" y="606652"/>
                    <a:pt x="734141" y="520069"/>
                  </a:cubicBezTo>
                  <a:cubicBezTo>
                    <a:pt x="736642" y="502252"/>
                    <a:pt x="736642" y="456928"/>
                    <a:pt x="733829" y="440049"/>
                  </a:cubicBezTo>
                  <a:cubicBezTo>
                    <a:pt x="730078" y="415356"/>
                    <a:pt x="719450" y="373470"/>
                    <a:pt x="712886" y="357216"/>
                  </a:cubicBezTo>
                  <a:cubicBezTo>
                    <a:pt x="709447" y="348777"/>
                    <a:pt x="703821" y="334711"/>
                    <a:pt x="700382" y="325959"/>
                  </a:cubicBezTo>
                  <a:cubicBezTo>
                    <a:pt x="676939" y="267820"/>
                    <a:pt x="630365" y="189676"/>
                    <a:pt x="545030" y="65583"/>
                  </a:cubicBezTo>
                  <a:cubicBezTo>
                    <a:pt x="526901" y="39014"/>
                    <a:pt x="500957" y="-5060"/>
                    <a:pt x="500957" y="-9436"/>
                  </a:cubicBezTo>
                  <a:cubicBezTo>
                    <a:pt x="500957" y="-11624"/>
                    <a:pt x="505958" y="-6310"/>
                    <a:pt x="532527" y="24323"/>
                  </a:cubicBezTo>
                  <a:cubicBezTo>
                    <a:pt x="695381" y="213431"/>
                    <a:pt x="796032" y="373783"/>
                    <a:pt x="831979" y="501002"/>
                  </a:cubicBezTo>
                  <a:cubicBezTo>
                    <a:pt x="837605" y="521944"/>
                    <a:pt x="838855" y="526945"/>
                    <a:pt x="843544" y="552577"/>
                  </a:cubicBezTo>
                  <a:cubicBezTo>
                    <a:pt x="847295" y="572894"/>
                    <a:pt x="846982" y="622594"/>
                    <a:pt x="842919" y="643224"/>
                  </a:cubicBezTo>
                  <a:cubicBezTo>
                    <a:pt x="824164" y="741373"/>
                    <a:pt x="744769" y="807952"/>
                    <a:pt x="609734" y="838897"/>
                  </a:cubicBezTo>
                  <a:cubicBezTo>
                    <a:pt x="594105" y="842335"/>
                    <a:pt x="588166" y="843585"/>
                    <a:pt x="565035" y="847961"/>
                  </a:cubicBezTo>
                  <a:cubicBezTo>
                    <a:pt x="551282" y="850462"/>
                    <a:pt x="531589" y="853275"/>
                    <a:pt x="521274" y="854213"/>
                  </a:cubicBezTo>
                  <a:cubicBezTo>
                    <a:pt x="491892" y="857026"/>
                    <a:pt x="474700" y="859214"/>
                    <a:pt x="474075" y="859839"/>
                  </a:cubicBezTo>
                  <a:cubicBezTo>
                    <a:pt x="474075" y="860152"/>
                    <a:pt x="468761" y="875781"/>
                    <a:pt x="462197" y="894535"/>
                  </a:cubicBezTo>
                  <a:cubicBezTo>
                    <a:pt x="450944" y="927356"/>
                    <a:pt x="422186" y="991434"/>
                    <a:pt x="417498" y="994247"/>
                  </a:cubicBezTo>
                  <a:cubicBezTo>
                    <a:pt x="415935" y="995185"/>
                    <a:pt x="414997" y="991434"/>
                    <a:pt x="414685" y="98612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D45110EA-4381-4C87-B98A-557A5F209EB3}"/>
                </a:ext>
              </a:extLst>
            </p:cNvPr>
            <p:cNvSpPr/>
            <p:nvPr/>
          </p:nvSpPr>
          <p:spPr>
            <a:xfrm flipV="1">
              <a:off x="3738372" y="1004840"/>
              <a:ext cx="587329" cy="657523"/>
            </a:xfrm>
            <a:custGeom>
              <a:avLst/>
              <a:gdLst>
                <a:gd name="connsiteX0" fmla="*/ 275158 w 587329"/>
                <a:gd name="connsiteY0" fmla="*/ 646706 h 657523"/>
                <a:gd name="connsiteX1" fmla="*/ 255466 w 587329"/>
                <a:gd name="connsiteY1" fmla="*/ 643580 h 657523"/>
                <a:gd name="connsiteX2" fmla="*/ 154190 w 587329"/>
                <a:gd name="connsiteY2" fmla="*/ 608572 h 657523"/>
                <a:gd name="connsiteX3" fmla="*/ 70419 w 587329"/>
                <a:gd name="connsiteY3" fmla="*/ 534179 h 657523"/>
                <a:gd name="connsiteX4" fmla="*/ 1964 w 587329"/>
                <a:gd name="connsiteY4" fmla="*/ 374765 h 657523"/>
                <a:gd name="connsiteX5" fmla="*/ -1475 w 587329"/>
                <a:gd name="connsiteY5" fmla="*/ 356635 h 657523"/>
                <a:gd name="connsiteX6" fmla="*/ 1964 w 587329"/>
                <a:gd name="connsiteY6" fmla="*/ 246609 h 657523"/>
                <a:gd name="connsiteX7" fmla="*/ 169507 w 587329"/>
                <a:gd name="connsiteY7" fmla="*/ 22491 h 657523"/>
                <a:gd name="connsiteX8" fmla="*/ 347677 w 587329"/>
                <a:gd name="connsiteY8" fmla="*/ -10329 h 657523"/>
                <a:gd name="connsiteX9" fmla="*/ 460206 w 587329"/>
                <a:gd name="connsiteY9" fmla="*/ -3453 h 657523"/>
                <a:gd name="connsiteX10" fmla="*/ 561482 w 587329"/>
                <a:gd name="connsiteY10" fmla="*/ 22491 h 657523"/>
                <a:gd name="connsiteX11" fmla="*/ 564920 w 587329"/>
                <a:gd name="connsiteY11" fmla="*/ 48123 h 657523"/>
                <a:gd name="connsiteX12" fmla="*/ 568046 w 587329"/>
                <a:gd name="connsiteY12" fmla="*/ 82506 h 657523"/>
                <a:gd name="connsiteX13" fmla="*/ 571172 w 587329"/>
                <a:gd name="connsiteY13" fmla="*/ 112201 h 657523"/>
                <a:gd name="connsiteX14" fmla="*/ 574297 w 587329"/>
                <a:gd name="connsiteY14" fmla="*/ 138145 h 657523"/>
                <a:gd name="connsiteX15" fmla="*/ 548666 w 587329"/>
                <a:gd name="connsiteY15" fmla="*/ 140020 h 657523"/>
                <a:gd name="connsiteX16" fmla="*/ 502717 w 587329"/>
                <a:gd name="connsiteY16" fmla="*/ 130643 h 657523"/>
                <a:gd name="connsiteX17" fmla="*/ 488338 w 587329"/>
                <a:gd name="connsiteY17" fmla="*/ 127829 h 657523"/>
                <a:gd name="connsiteX18" fmla="*/ 466457 w 587329"/>
                <a:gd name="connsiteY18" fmla="*/ 124704 h 657523"/>
                <a:gd name="connsiteX19" fmla="*/ 439888 w 587329"/>
                <a:gd name="connsiteY19" fmla="*/ 121265 h 657523"/>
                <a:gd name="connsiteX20" fmla="*/ 327984 w 587329"/>
                <a:gd name="connsiteY20" fmla="*/ 120328 h 657523"/>
                <a:gd name="connsiteX21" fmla="*/ 221082 w 587329"/>
                <a:gd name="connsiteY21" fmla="*/ 174716 h 657523"/>
                <a:gd name="connsiteX22" fmla="*/ 172945 w 587329"/>
                <a:gd name="connsiteY22" fmla="*/ 252547 h 657523"/>
                <a:gd name="connsiteX23" fmla="*/ 220457 w 587329"/>
                <a:gd name="connsiteY23" fmla="*/ 288181 h 657523"/>
                <a:gd name="connsiteX24" fmla="*/ 508343 w 587329"/>
                <a:gd name="connsiteY24" fmla="*/ 293495 h 657523"/>
                <a:gd name="connsiteX25" fmla="*/ 581174 w 587329"/>
                <a:gd name="connsiteY25" fmla="*/ 296308 h 657523"/>
                <a:gd name="connsiteX26" fmla="*/ 583987 w 587329"/>
                <a:gd name="connsiteY26" fmla="*/ 356635 h 657523"/>
                <a:gd name="connsiteX27" fmla="*/ 570859 w 587329"/>
                <a:gd name="connsiteY27" fmla="*/ 480728 h 657523"/>
                <a:gd name="connsiteX28" fmla="*/ 435199 w 587329"/>
                <a:gd name="connsiteY28" fmla="*/ 629202 h 657523"/>
                <a:gd name="connsiteX29" fmla="*/ 380498 w 587329"/>
                <a:gd name="connsiteY29" fmla="*/ 643580 h 657523"/>
                <a:gd name="connsiteX30" fmla="*/ 275158 w 587329"/>
                <a:gd name="connsiteY30" fmla="*/ 646706 h 657523"/>
                <a:gd name="connsiteX31" fmla="*/ 360493 w 587329"/>
                <a:gd name="connsiteY31" fmla="*/ 526364 h 657523"/>
                <a:gd name="connsiteX32" fmla="*/ 433324 w 587329"/>
                <a:gd name="connsiteY32" fmla="*/ 401646 h 657523"/>
                <a:gd name="connsiteX33" fmla="*/ 434262 w 587329"/>
                <a:gd name="connsiteY33" fmla="*/ 385705 h 657523"/>
                <a:gd name="connsiteX34" fmla="*/ 402691 w 587329"/>
                <a:gd name="connsiteY34" fmla="*/ 385392 h 657523"/>
                <a:gd name="connsiteX35" fmla="*/ 327359 w 587329"/>
                <a:gd name="connsiteY35" fmla="*/ 384142 h 657523"/>
                <a:gd name="connsiteX36" fmla="*/ 164818 w 587329"/>
                <a:gd name="connsiteY36" fmla="*/ 382892 h 657523"/>
                <a:gd name="connsiteX37" fmla="*/ 186698 w 587329"/>
                <a:gd name="connsiteY37" fmla="*/ 459160 h 657523"/>
                <a:gd name="connsiteX38" fmla="*/ 315169 w 587329"/>
                <a:gd name="connsiteY38" fmla="*/ 533866 h 657523"/>
                <a:gd name="connsiteX39" fmla="*/ 360493 w 587329"/>
                <a:gd name="connsiteY39" fmla="*/ 526364 h 6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7329" h="657523">
                  <a:moveTo>
                    <a:pt x="275158" y="646706"/>
                  </a:moveTo>
                  <a:cubicBezTo>
                    <a:pt x="274533" y="646394"/>
                    <a:pt x="265781" y="644831"/>
                    <a:pt x="255466" y="643580"/>
                  </a:cubicBezTo>
                  <a:cubicBezTo>
                    <a:pt x="227646" y="640455"/>
                    <a:pt x="183885" y="625138"/>
                    <a:pt x="154190" y="608572"/>
                  </a:cubicBezTo>
                  <a:cubicBezTo>
                    <a:pt x="127933" y="593568"/>
                    <a:pt x="89486" y="559810"/>
                    <a:pt x="70419" y="534179"/>
                  </a:cubicBezTo>
                  <a:cubicBezTo>
                    <a:pt x="36035" y="488855"/>
                    <a:pt x="8528" y="424464"/>
                    <a:pt x="1964" y="374765"/>
                  </a:cubicBezTo>
                  <a:cubicBezTo>
                    <a:pt x="1026" y="366325"/>
                    <a:pt x="-537" y="357886"/>
                    <a:pt x="-1475" y="356635"/>
                  </a:cubicBezTo>
                  <a:cubicBezTo>
                    <a:pt x="-4913" y="351009"/>
                    <a:pt x="-2412" y="269739"/>
                    <a:pt x="1964" y="246609"/>
                  </a:cubicBezTo>
                  <a:cubicBezTo>
                    <a:pt x="19781" y="146897"/>
                    <a:pt x="82922" y="62814"/>
                    <a:pt x="169507" y="22491"/>
                  </a:cubicBezTo>
                  <a:cubicBezTo>
                    <a:pt x="218894" y="-639"/>
                    <a:pt x="271095" y="-10329"/>
                    <a:pt x="347677" y="-10329"/>
                  </a:cubicBezTo>
                  <a:cubicBezTo>
                    <a:pt x="397065" y="-10329"/>
                    <a:pt x="413631" y="-9392"/>
                    <a:pt x="460206" y="-3453"/>
                  </a:cubicBezTo>
                  <a:cubicBezTo>
                    <a:pt x="495527" y="1236"/>
                    <a:pt x="558043" y="17177"/>
                    <a:pt x="561482" y="22491"/>
                  </a:cubicBezTo>
                  <a:cubicBezTo>
                    <a:pt x="562107" y="23742"/>
                    <a:pt x="563670" y="35307"/>
                    <a:pt x="564920" y="48123"/>
                  </a:cubicBezTo>
                  <a:cubicBezTo>
                    <a:pt x="566170" y="60938"/>
                    <a:pt x="567421" y="76567"/>
                    <a:pt x="568046" y="82506"/>
                  </a:cubicBezTo>
                  <a:cubicBezTo>
                    <a:pt x="568671" y="88445"/>
                    <a:pt x="569921" y="101886"/>
                    <a:pt x="571172" y="112201"/>
                  </a:cubicBezTo>
                  <a:cubicBezTo>
                    <a:pt x="572109" y="122516"/>
                    <a:pt x="573672" y="134081"/>
                    <a:pt x="574297" y="138145"/>
                  </a:cubicBezTo>
                  <a:cubicBezTo>
                    <a:pt x="576173" y="146272"/>
                    <a:pt x="575860" y="146272"/>
                    <a:pt x="548666" y="140020"/>
                  </a:cubicBezTo>
                  <a:cubicBezTo>
                    <a:pt x="522722" y="134081"/>
                    <a:pt x="518658" y="133143"/>
                    <a:pt x="502717" y="130643"/>
                  </a:cubicBezTo>
                  <a:cubicBezTo>
                    <a:pt x="495840" y="129705"/>
                    <a:pt x="489276" y="128455"/>
                    <a:pt x="488338" y="127829"/>
                  </a:cubicBezTo>
                  <a:cubicBezTo>
                    <a:pt x="487400" y="127204"/>
                    <a:pt x="477710" y="125954"/>
                    <a:pt x="466457" y="124704"/>
                  </a:cubicBezTo>
                  <a:cubicBezTo>
                    <a:pt x="455204" y="123453"/>
                    <a:pt x="443326" y="121891"/>
                    <a:pt x="439888" y="121265"/>
                  </a:cubicBezTo>
                  <a:cubicBezTo>
                    <a:pt x="426135" y="118140"/>
                    <a:pt x="344864" y="117827"/>
                    <a:pt x="327984" y="120328"/>
                  </a:cubicBezTo>
                  <a:cubicBezTo>
                    <a:pt x="282973" y="127517"/>
                    <a:pt x="253278" y="142521"/>
                    <a:pt x="221082" y="174716"/>
                  </a:cubicBezTo>
                  <a:cubicBezTo>
                    <a:pt x="194200" y="201598"/>
                    <a:pt x="183260" y="219414"/>
                    <a:pt x="172945" y="252547"/>
                  </a:cubicBezTo>
                  <a:cubicBezTo>
                    <a:pt x="161379" y="290057"/>
                    <a:pt x="157941" y="287556"/>
                    <a:pt x="220457" y="288181"/>
                  </a:cubicBezTo>
                  <a:cubicBezTo>
                    <a:pt x="277659" y="289119"/>
                    <a:pt x="391438" y="290994"/>
                    <a:pt x="508343" y="293495"/>
                  </a:cubicBezTo>
                  <a:cubicBezTo>
                    <a:pt x="547415" y="294120"/>
                    <a:pt x="580236" y="295370"/>
                    <a:pt x="581174" y="296308"/>
                  </a:cubicBezTo>
                  <a:cubicBezTo>
                    <a:pt x="582112" y="297246"/>
                    <a:pt x="583362" y="324127"/>
                    <a:pt x="583987" y="356635"/>
                  </a:cubicBezTo>
                  <a:cubicBezTo>
                    <a:pt x="585238" y="417275"/>
                    <a:pt x="582112" y="446657"/>
                    <a:pt x="570859" y="480728"/>
                  </a:cubicBezTo>
                  <a:cubicBezTo>
                    <a:pt x="546478" y="554184"/>
                    <a:pt x="499903" y="605446"/>
                    <a:pt x="435199" y="629202"/>
                  </a:cubicBezTo>
                  <a:cubicBezTo>
                    <a:pt x="415194" y="636391"/>
                    <a:pt x="398002" y="641080"/>
                    <a:pt x="380498" y="643580"/>
                  </a:cubicBezTo>
                  <a:cubicBezTo>
                    <a:pt x="367057" y="645769"/>
                    <a:pt x="277034" y="648269"/>
                    <a:pt x="275158" y="646706"/>
                  </a:cubicBezTo>
                  <a:close/>
                  <a:moveTo>
                    <a:pt x="360493" y="526364"/>
                  </a:moveTo>
                  <a:cubicBezTo>
                    <a:pt x="406129" y="508235"/>
                    <a:pt x="428948" y="469475"/>
                    <a:pt x="433324" y="401646"/>
                  </a:cubicBezTo>
                  <a:lnTo>
                    <a:pt x="434262" y="385705"/>
                  </a:lnTo>
                  <a:lnTo>
                    <a:pt x="402691" y="385392"/>
                  </a:lnTo>
                  <a:cubicBezTo>
                    <a:pt x="385499" y="385392"/>
                    <a:pt x="351428" y="384767"/>
                    <a:pt x="327359" y="384142"/>
                  </a:cubicBezTo>
                  <a:cubicBezTo>
                    <a:pt x="239837" y="382267"/>
                    <a:pt x="166381" y="381642"/>
                    <a:pt x="164818" y="382892"/>
                  </a:cubicBezTo>
                  <a:cubicBezTo>
                    <a:pt x="161692" y="386330"/>
                    <a:pt x="176696" y="438530"/>
                    <a:pt x="186698" y="459160"/>
                  </a:cubicBezTo>
                  <a:cubicBezTo>
                    <a:pt x="212955" y="512611"/>
                    <a:pt x="253590" y="536367"/>
                    <a:pt x="315169" y="533866"/>
                  </a:cubicBezTo>
                  <a:cubicBezTo>
                    <a:pt x="334549" y="533241"/>
                    <a:pt x="349240" y="530740"/>
                    <a:pt x="360493" y="526364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Graphic 4">
              <a:extLst>
                <a:ext uri="{FF2B5EF4-FFF2-40B4-BE49-F238E27FC236}">
                  <a16:creationId xmlns:a16="http://schemas.microsoft.com/office/drawing/2014/main" id="{BE542EFE-6A46-477B-9639-22CD5F080167}"/>
                </a:ext>
              </a:extLst>
            </p:cNvPr>
            <p:cNvSpPr/>
            <p:nvPr/>
          </p:nvSpPr>
          <p:spPr>
            <a:xfrm flipV="1">
              <a:off x="9102903" y="1005187"/>
              <a:ext cx="586271" cy="656579"/>
            </a:xfrm>
            <a:custGeom>
              <a:avLst/>
              <a:gdLst>
                <a:gd name="connsiteX0" fmla="*/ 245611 w 586271"/>
                <a:gd name="connsiteY0" fmla="*/ 644234 h 656579"/>
                <a:gd name="connsiteX1" fmla="*/ 154963 w 586271"/>
                <a:gd name="connsiteY1" fmla="*/ 616102 h 656579"/>
                <a:gd name="connsiteX2" fmla="*/ 45247 w 586271"/>
                <a:gd name="connsiteY2" fmla="*/ 521704 h 656579"/>
                <a:gd name="connsiteX3" fmla="*/ 2111 w 586271"/>
                <a:gd name="connsiteY3" fmla="*/ 436683 h 656579"/>
                <a:gd name="connsiteX4" fmla="*/ -16956 w 586271"/>
                <a:gd name="connsiteY4" fmla="*/ 355726 h 656579"/>
                <a:gd name="connsiteX5" fmla="*/ -17269 w 586271"/>
                <a:gd name="connsiteY5" fmla="*/ 262890 h 656579"/>
                <a:gd name="connsiteX6" fmla="*/ -14143 w 586271"/>
                <a:gd name="connsiteY6" fmla="*/ 247574 h 656579"/>
                <a:gd name="connsiteX7" fmla="*/ 104950 w 586271"/>
                <a:gd name="connsiteY7" fmla="*/ 50651 h 656579"/>
                <a:gd name="connsiteX8" fmla="*/ 250299 w 586271"/>
                <a:gd name="connsiteY8" fmla="*/ -7176 h 656579"/>
                <a:gd name="connsiteX9" fmla="*/ 409715 w 586271"/>
                <a:gd name="connsiteY9" fmla="*/ -8426 h 656579"/>
                <a:gd name="connsiteX10" fmla="*/ 542249 w 586271"/>
                <a:gd name="connsiteY10" fmla="*/ 20331 h 656579"/>
                <a:gd name="connsiteX11" fmla="*/ 548813 w 586271"/>
                <a:gd name="connsiteY11" fmla="*/ 47525 h 656579"/>
                <a:gd name="connsiteX12" fmla="*/ 551939 w 586271"/>
                <a:gd name="connsiteY12" fmla="*/ 78783 h 656579"/>
                <a:gd name="connsiteX13" fmla="*/ 555065 w 586271"/>
                <a:gd name="connsiteY13" fmla="*/ 110041 h 656579"/>
                <a:gd name="connsiteX14" fmla="*/ 558816 w 586271"/>
                <a:gd name="connsiteY14" fmla="*/ 139423 h 656579"/>
                <a:gd name="connsiteX15" fmla="*/ 551626 w 586271"/>
                <a:gd name="connsiteY15" fmla="*/ 143486 h 656579"/>
                <a:gd name="connsiteX16" fmla="*/ 453476 w 586271"/>
                <a:gd name="connsiteY16" fmla="*/ 124107 h 656579"/>
                <a:gd name="connsiteX17" fmla="*/ 423781 w 586271"/>
                <a:gd name="connsiteY17" fmla="*/ 120356 h 656579"/>
                <a:gd name="connsiteX18" fmla="*/ 300312 w 586271"/>
                <a:gd name="connsiteY18" fmla="*/ 122544 h 656579"/>
                <a:gd name="connsiteX19" fmla="*/ 158088 w 586271"/>
                <a:gd name="connsiteY19" fmla="*/ 248825 h 656579"/>
                <a:gd name="connsiteX20" fmla="*/ 150274 w 586271"/>
                <a:gd name="connsiteY20" fmla="*/ 279457 h 656579"/>
                <a:gd name="connsiteX21" fmla="*/ 150274 w 586271"/>
                <a:gd name="connsiteY21" fmla="*/ 286959 h 656579"/>
                <a:gd name="connsiteX22" fmla="*/ 205913 w 586271"/>
                <a:gd name="connsiteY22" fmla="*/ 287897 h 656579"/>
                <a:gd name="connsiteX23" fmla="*/ 496925 w 586271"/>
                <a:gd name="connsiteY23" fmla="*/ 292898 h 656579"/>
                <a:gd name="connsiteX24" fmla="*/ 565380 w 586271"/>
                <a:gd name="connsiteY24" fmla="*/ 295711 h 656579"/>
                <a:gd name="connsiteX25" fmla="*/ 567568 w 586271"/>
                <a:gd name="connsiteY25" fmla="*/ 359164 h 656579"/>
                <a:gd name="connsiteX26" fmla="*/ 562879 w 586271"/>
                <a:gd name="connsiteY26" fmla="*/ 448561 h 656579"/>
                <a:gd name="connsiteX27" fmla="*/ 525370 w 586271"/>
                <a:gd name="connsiteY27" fmla="*/ 542959 h 656579"/>
                <a:gd name="connsiteX28" fmla="*/ 377207 w 586271"/>
                <a:gd name="connsiteY28" fmla="*/ 640483 h 656579"/>
                <a:gd name="connsiteX29" fmla="*/ 245611 w 586271"/>
                <a:gd name="connsiteY29" fmla="*/ 644234 h 656579"/>
                <a:gd name="connsiteX30" fmla="*/ 330007 w 586271"/>
                <a:gd name="connsiteY30" fmla="*/ 530456 h 656579"/>
                <a:gd name="connsiteX31" fmla="*/ 400338 w 586271"/>
                <a:gd name="connsiteY31" fmla="*/ 476068 h 656579"/>
                <a:gd name="connsiteX32" fmla="*/ 416279 w 586271"/>
                <a:gd name="connsiteY32" fmla="*/ 386983 h 656579"/>
                <a:gd name="connsiteX33" fmla="*/ 300312 w 586271"/>
                <a:gd name="connsiteY33" fmla="*/ 383545 h 656579"/>
                <a:gd name="connsiteX34" fmla="*/ 168403 w 586271"/>
                <a:gd name="connsiteY34" fmla="*/ 380732 h 656579"/>
                <a:gd name="connsiteX35" fmla="*/ 149336 w 586271"/>
                <a:gd name="connsiteY35" fmla="*/ 383545 h 656579"/>
                <a:gd name="connsiteX36" fmla="*/ 171529 w 586271"/>
                <a:gd name="connsiteY36" fmla="*/ 460126 h 656579"/>
                <a:gd name="connsiteX37" fmla="*/ 295623 w 586271"/>
                <a:gd name="connsiteY37" fmla="*/ 533582 h 656579"/>
                <a:gd name="connsiteX38" fmla="*/ 330007 w 586271"/>
                <a:gd name="connsiteY38" fmla="*/ 530456 h 65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6271" h="656579">
                  <a:moveTo>
                    <a:pt x="245611" y="644234"/>
                  </a:moveTo>
                  <a:cubicBezTo>
                    <a:pt x="212477" y="639545"/>
                    <a:pt x="186846" y="631418"/>
                    <a:pt x="154963" y="616102"/>
                  </a:cubicBezTo>
                  <a:cubicBezTo>
                    <a:pt x="110889" y="594534"/>
                    <a:pt x="86820" y="573904"/>
                    <a:pt x="45247" y="521704"/>
                  </a:cubicBezTo>
                  <a:cubicBezTo>
                    <a:pt x="36495" y="510764"/>
                    <a:pt x="9925" y="458251"/>
                    <a:pt x="2111" y="436683"/>
                  </a:cubicBezTo>
                  <a:cubicBezTo>
                    <a:pt x="-6016" y="413865"/>
                    <a:pt x="-14456" y="378231"/>
                    <a:pt x="-16956" y="355726"/>
                  </a:cubicBezTo>
                  <a:cubicBezTo>
                    <a:pt x="-18832" y="337909"/>
                    <a:pt x="-19144" y="268517"/>
                    <a:pt x="-17269" y="262890"/>
                  </a:cubicBezTo>
                  <a:cubicBezTo>
                    <a:pt x="-16331" y="260702"/>
                    <a:pt x="-15081" y="253513"/>
                    <a:pt x="-14143" y="247574"/>
                  </a:cubicBezTo>
                  <a:cubicBezTo>
                    <a:pt x="-2578" y="172868"/>
                    <a:pt x="42746" y="97538"/>
                    <a:pt x="104950" y="50651"/>
                  </a:cubicBezTo>
                  <a:cubicBezTo>
                    <a:pt x="142459" y="22519"/>
                    <a:pt x="186846" y="4702"/>
                    <a:pt x="250299" y="-7176"/>
                  </a:cubicBezTo>
                  <a:cubicBezTo>
                    <a:pt x="268429" y="-10614"/>
                    <a:pt x="381270" y="-11552"/>
                    <a:pt x="409715" y="-8426"/>
                  </a:cubicBezTo>
                  <a:cubicBezTo>
                    <a:pt x="464729" y="-2174"/>
                    <a:pt x="531621" y="12204"/>
                    <a:pt x="542249" y="20331"/>
                  </a:cubicBezTo>
                  <a:cubicBezTo>
                    <a:pt x="545062" y="22832"/>
                    <a:pt x="547563" y="32522"/>
                    <a:pt x="548813" y="47525"/>
                  </a:cubicBezTo>
                  <a:cubicBezTo>
                    <a:pt x="550063" y="60341"/>
                    <a:pt x="551314" y="74407"/>
                    <a:pt x="551939" y="78783"/>
                  </a:cubicBezTo>
                  <a:cubicBezTo>
                    <a:pt x="552564" y="83159"/>
                    <a:pt x="553814" y="97225"/>
                    <a:pt x="555065" y="110041"/>
                  </a:cubicBezTo>
                  <a:cubicBezTo>
                    <a:pt x="556315" y="122856"/>
                    <a:pt x="557878" y="136297"/>
                    <a:pt x="558816" y="139423"/>
                  </a:cubicBezTo>
                  <a:cubicBezTo>
                    <a:pt x="560378" y="144424"/>
                    <a:pt x="559128" y="145049"/>
                    <a:pt x="551626" y="143486"/>
                  </a:cubicBezTo>
                  <a:cubicBezTo>
                    <a:pt x="487235" y="129733"/>
                    <a:pt x="468167" y="125982"/>
                    <a:pt x="453476" y="124107"/>
                  </a:cubicBezTo>
                  <a:cubicBezTo>
                    <a:pt x="444099" y="123169"/>
                    <a:pt x="430658" y="121606"/>
                    <a:pt x="423781" y="120356"/>
                  </a:cubicBezTo>
                  <a:cubicBezTo>
                    <a:pt x="392523" y="115980"/>
                    <a:pt x="326569" y="117230"/>
                    <a:pt x="300312" y="122544"/>
                  </a:cubicBezTo>
                  <a:cubicBezTo>
                    <a:pt x="232795" y="136297"/>
                    <a:pt x="180281" y="182871"/>
                    <a:pt x="158088" y="248825"/>
                  </a:cubicBezTo>
                  <a:cubicBezTo>
                    <a:pt x="153712" y="261640"/>
                    <a:pt x="150274" y="275394"/>
                    <a:pt x="150274" y="279457"/>
                  </a:cubicBezTo>
                  <a:lnTo>
                    <a:pt x="150274" y="286959"/>
                  </a:lnTo>
                  <a:lnTo>
                    <a:pt x="205913" y="287897"/>
                  </a:lnTo>
                  <a:cubicBezTo>
                    <a:pt x="270930" y="288522"/>
                    <a:pt x="402213" y="291022"/>
                    <a:pt x="496925" y="292898"/>
                  </a:cubicBezTo>
                  <a:cubicBezTo>
                    <a:pt x="533497" y="293523"/>
                    <a:pt x="564442" y="295086"/>
                    <a:pt x="565380" y="295711"/>
                  </a:cubicBezTo>
                  <a:cubicBezTo>
                    <a:pt x="566318" y="296649"/>
                    <a:pt x="567255" y="325406"/>
                    <a:pt x="567568" y="359164"/>
                  </a:cubicBezTo>
                  <a:cubicBezTo>
                    <a:pt x="568193" y="408864"/>
                    <a:pt x="567255" y="426368"/>
                    <a:pt x="562879" y="448561"/>
                  </a:cubicBezTo>
                  <a:cubicBezTo>
                    <a:pt x="555065" y="485757"/>
                    <a:pt x="543499" y="515140"/>
                    <a:pt x="525370" y="542959"/>
                  </a:cubicBezTo>
                  <a:cubicBezTo>
                    <a:pt x="490673" y="596097"/>
                    <a:pt x="445974" y="625166"/>
                    <a:pt x="377207" y="640483"/>
                  </a:cubicBezTo>
                  <a:cubicBezTo>
                    <a:pt x="351575" y="645797"/>
                    <a:pt x="273430" y="648297"/>
                    <a:pt x="245611" y="644234"/>
                  </a:cubicBezTo>
                  <a:close/>
                  <a:moveTo>
                    <a:pt x="330007" y="530456"/>
                  </a:moveTo>
                  <a:cubicBezTo>
                    <a:pt x="357827" y="524829"/>
                    <a:pt x="386897" y="502324"/>
                    <a:pt x="400338" y="476068"/>
                  </a:cubicBezTo>
                  <a:cubicBezTo>
                    <a:pt x="410965" y="454812"/>
                    <a:pt x="422531" y="390734"/>
                    <a:pt x="416279" y="386983"/>
                  </a:cubicBezTo>
                  <a:cubicBezTo>
                    <a:pt x="415341" y="386358"/>
                    <a:pt x="362828" y="384795"/>
                    <a:pt x="300312" y="383545"/>
                  </a:cubicBezTo>
                  <a:cubicBezTo>
                    <a:pt x="237484" y="382295"/>
                    <a:pt x="178093" y="381044"/>
                    <a:pt x="168403" y="380732"/>
                  </a:cubicBezTo>
                  <a:cubicBezTo>
                    <a:pt x="158401" y="380419"/>
                    <a:pt x="149961" y="381669"/>
                    <a:pt x="149336" y="383545"/>
                  </a:cubicBezTo>
                  <a:cubicBezTo>
                    <a:pt x="147148" y="389484"/>
                    <a:pt x="161527" y="439809"/>
                    <a:pt x="171529" y="460126"/>
                  </a:cubicBezTo>
                  <a:cubicBezTo>
                    <a:pt x="195285" y="509826"/>
                    <a:pt x="239359" y="535770"/>
                    <a:pt x="295623" y="533582"/>
                  </a:cubicBezTo>
                  <a:cubicBezTo>
                    <a:pt x="309377" y="532956"/>
                    <a:pt x="325006" y="531706"/>
                    <a:pt x="330007" y="530456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Graphic 4">
              <a:extLst>
                <a:ext uri="{FF2B5EF4-FFF2-40B4-BE49-F238E27FC236}">
                  <a16:creationId xmlns:a16="http://schemas.microsoft.com/office/drawing/2014/main" id="{AA6A33CA-A781-4298-8F38-1BADD17C37D4}"/>
                </a:ext>
              </a:extLst>
            </p:cNvPr>
            <p:cNvSpPr/>
            <p:nvPr/>
          </p:nvSpPr>
          <p:spPr>
            <a:xfrm flipV="1">
              <a:off x="5279746" y="1008229"/>
              <a:ext cx="549519" cy="650070"/>
            </a:xfrm>
            <a:custGeom>
              <a:avLst/>
              <a:gdLst>
                <a:gd name="connsiteX0" fmla="*/ 251352 w 549519"/>
                <a:gd name="connsiteY0" fmla="*/ 639203 h 650070"/>
                <a:gd name="connsiteX1" fmla="*/ 208528 w 549519"/>
                <a:gd name="connsiteY1" fmla="*/ 636703 h 650070"/>
                <a:gd name="connsiteX2" fmla="*/ 160078 w 549519"/>
                <a:gd name="connsiteY2" fmla="*/ 633577 h 650070"/>
                <a:gd name="connsiteX3" fmla="*/ 131946 w 549519"/>
                <a:gd name="connsiteY3" fmla="*/ 630139 h 650070"/>
                <a:gd name="connsiteX4" fmla="*/ 108503 w 549519"/>
                <a:gd name="connsiteY4" fmla="*/ 627013 h 650070"/>
                <a:gd name="connsiteX5" fmla="*/ 94437 w 549519"/>
                <a:gd name="connsiteY5" fmla="*/ 624200 h 650070"/>
                <a:gd name="connsiteX6" fmla="*/ 33171 w 549519"/>
                <a:gd name="connsiteY6" fmla="*/ 605445 h 650070"/>
                <a:gd name="connsiteX7" fmla="*/ 31296 w 549519"/>
                <a:gd name="connsiteY7" fmla="*/ 587941 h 650070"/>
                <a:gd name="connsiteX8" fmla="*/ 23169 w 549519"/>
                <a:gd name="connsiteY8" fmla="*/ 491042 h 650070"/>
                <a:gd name="connsiteX9" fmla="*/ 45049 w 549519"/>
                <a:gd name="connsiteY9" fmla="*/ 495731 h 650070"/>
                <a:gd name="connsiteX10" fmla="*/ 205403 w 549519"/>
                <a:gd name="connsiteY10" fmla="*/ 514173 h 650070"/>
                <a:gd name="connsiteX11" fmla="*/ 366381 w 549519"/>
                <a:gd name="connsiteY11" fmla="*/ 410397 h 650070"/>
                <a:gd name="connsiteX12" fmla="*/ 363880 w 549519"/>
                <a:gd name="connsiteY12" fmla="*/ 380077 h 650070"/>
                <a:gd name="connsiteX13" fmla="*/ 322620 w 549519"/>
                <a:gd name="connsiteY13" fmla="*/ 376952 h 650070"/>
                <a:gd name="connsiteX14" fmla="*/ 147575 w 549519"/>
                <a:gd name="connsiteY14" fmla="*/ 348195 h 650070"/>
                <a:gd name="connsiteX15" fmla="*/ 50676 w 549519"/>
                <a:gd name="connsiteY15" fmla="*/ 289743 h 650070"/>
                <a:gd name="connsiteX16" fmla="*/ -7464 w 549519"/>
                <a:gd name="connsiteY16" fmla="*/ 153772 h 650070"/>
                <a:gd name="connsiteX17" fmla="*/ 2851 w 549519"/>
                <a:gd name="connsiteY17" fmla="*/ 91882 h 650070"/>
                <a:gd name="connsiteX18" fmla="*/ 106940 w 549519"/>
                <a:gd name="connsiteY18" fmla="*/ -1891 h 650070"/>
                <a:gd name="connsiteX19" fmla="*/ 185085 w 549519"/>
                <a:gd name="connsiteY19" fmla="*/ -10330 h 650070"/>
                <a:gd name="connsiteX20" fmla="*/ 266356 w 549519"/>
                <a:gd name="connsiteY20" fmla="*/ -3141 h 650070"/>
                <a:gd name="connsiteX21" fmla="*/ 355753 w 549519"/>
                <a:gd name="connsiteY21" fmla="*/ 36243 h 650070"/>
                <a:gd name="connsiteX22" fmla="*/ 380447 w 549519"/>
                <a:gd name="connsiteY22" fmla="*/ 38431 h 650070"/>
                <a:gd name="connsiteX23" fmla="*/ 385136 w 549519"/>
                <a:gd name="connsiteY23" fmla="*/ 14051 h 650070"/>
                <a:gd name="connsiteX24" fmla="*/ 389825 w 549519"/>
                <a:gd name="connsiteY24" fmla="*/ -1578 h 650070"/>
                <a:gd name="connsiteX25" fmla="*/ 409205 w 549519"/>
                <a:gd name="connsiteY25" fmla="*/ -641 h 650070"/>
                <a:gd name="connsiteX26" fmla="*/ 513606 w 549519"/>
                <a:gd name="connsiteY26" fmla="*/ 3110 h 650070"/>
                <a:gd name="connsiteX27" fmla="*/ 542051 w 549519"/>
                <a:gd name="connsiteY27" fmla="*/ 3423 h 650070"/>
                <a:gd name="connsiteX28" fmla="*/ 536737 w 549519"/>
                <a:gd name="connsiteY28" fmla="*/ 32493 h 650070"/>
                <a:gd name="connsiteX29" fmla="*/ 524546 w 549519"/>
                <a:gd name="connsiteY29" fmla="*/ 378515 h 650070"/>
                <a:gd name="connsiteX30" fmla="*/ 512043 w 549519"/>
                <a:gd name="connsiteY30" fmla="*/ 514173 h 650070"/>
                <a:gd name="connsiteX31" fmla="*/ 403891 w 549519"/>
                <a:gd name="connsiteY31" fmla="*/ 620761 h 650070"/>
                <a:gd name="connsiteX32" fmla="*/ 382010 w 549519"/>
                <a:gd name="connsiteY32" fmla="*/ 627325 h 650070"/>
                <a:gd name="connsiteX33" fmla="*/ 364818 w 549519"/>
                <a:gd name="connsiteY33" fmla="*/ 630764 h 650070"/>
                <a:gd name="connsiteX34" fmla="*/ 352315 w 549519"/>
                <a:gd name="connsiteY34" fmla="*/ 633264 h 650070"/>
                <a:gd name="connsiteX35" fmla="*/ 251352 w 549519"/>
                <a:gd name="connsiteY35" fmla="*/ 639203 h 650070"/>
                <a:gd name="connsiteX36" fmla="*/ 363568 w 549519"/>
                <a:gd name="connsiteY36" fmla="*/ 286930 h 650070"/>
                <a:gd name="connsiteX37" fmla="*/ 366694 w 549519"/>
                <a:gd name="connsiteY37" fmla="*/ 226290 h 650070"/>
                <a:gd name="connsiteX38" fmla="*/ 369194 w 549519"/>
                <a:gd name="connsiteY38" fmla="*/ 154397 h 650070"/>
                <a:gd name="connsiteX39" fmla="*/ 363880 w 549519"/>
                <a:gd name="connsiteY39" fmla="*/ 135330 h 650070"/>
                <a:gd name="connsiteX40" fmla="*/ 316056 w 549519"/>
                <a:gd name="connsiteY40" fmla="*/ 111574 h 650070"/>
                <a:gd name="connsiteX41" fmla="*/ 251352 w 549519"/>
                <a:gd name="connsiteY41" fmla="*/ 101884 h 650070"/>
                <a:gd name="connsiteX42" fmla="*/ 153514 w 549519"/>
                <a:gd name="connsiteY42" fmla="*/ 140644 h 650070"/>
                <a:gd name="connsiteX43" fmla="*/ 154452 w 549519"/>
                <a:gd name="connsiteY43" fmla="*/ 217538 h 650070"/>
                <a:gd name="connsiteX44" fmla="*/ 311680 w 549519"/>
                <a:gd name="connsiteY44" fmla="*/ 286617 h 650070"/>
                <a:gd name="connsiteX45" fmla="*/ 338874 w 549519"/>
                <a:gd name="connsiteY45" fmla="*/ 289118 h 650070"/>
                <a:gd name="connsiteX46" fmla="*/ 363568 w 549519"/>
                <a:gd name="connsiteY46" fmla="*/ 286930 h 6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49519" h="650070">
                  <a:moveTo>
                    <a:pt x="251352" y="639203"/>
                  </a:moveTo>
                  <a:cubicBezTo>
                    <a:pt x="251039" y="638891"/>
                    <a:pt x="231659" y="637640"/>
                    <a:pt x="208528" y="636703"/>
                  </a:cubicBezTo>
                  <a:cubicBezTo>
                    <a:pt x="185397" y="635765"/>
                    <a:pt x="163517" y="634202"/>
                    <a:pt x="160078" y="633577"/>
                  </a:cubicBezTo>
                  <a:cubicBezTo>
                    <a:pt x="156640" y="632952"/>
                    <a:pt x="144137" y="631389"/>
                    <a:pt x="131946" y="630139"/>
                  </a:cubicBezTo>
                  <a:cubicBezTo>
                    <a:pt x="120068" y="628888"/>
                    <a:pt x="109441" y="627638"/>
                    <a:pt x="108503" y="627013"/>
                  </a:cubicBezTo>
                  <a:cubicBezTo>
                    <a:pt x="107565" y="626388"/>
                    <a:pt x="101313" y="625137"/>
                    <a:pt x="94437" y="624200"/>
                  </a:cubicBezTo>
                  <a:cubicBezTo>
                    <a:pt x="70681" y="620449"/>
                    <a:pt x="33484" y="609196"/>
                    <a:pt x="33171" y="605445"/>
                  </a:cubicBezTo>
                  <a:cubicBezTo>
                    <a:pt x="33171" y="603570"/>
                    <a:pt x="32233" y="595755"/>
                    <a:pt x="31296" y="587941"/>
                  </a:cubicBezTo>
                  <a:cubicBezTo>
                    <a:pt x="19730" y="494480"/>
                    <a:pt x="19418" y="491042"/>
                    <a:pt x="23169" y="491042"/>
                  </a:cubicBezTo>
                  <a:cubicBezTo>
                    <a:pt x="25044" y="491042"/>
                    <a:pt x="35047" y="493230"/>
                    <a:pt x="45049" y="495731"/>
                  </a:cubicBezTo>
                  <a:cubicBezTo>
                    <a:pt x="94124" y="508546"/>
                    <a:pt x="141324" y="513860"/>
                    <a:pt x="205403" y="514173"/>
                  </a:cubicBezTo>
                  <a:cubicBezTo>
                    <a:pt x="331060" y="514485"/>
                    <a:pt x="363255" y="493855"/>
                    <a:pt x="366381" y="410397"/>
                  </a:cubicBezTo>
                  <a:cubicBezTo>
                    <a:pt x="367006" y="390080"/>
                    <a:pt x="366381" y="381015"/>
                    <a:pt x="363880" y="380077"/>
                  </a:cubicBezTo>
                  <a:cubicBezTo>
                    <a:pt x="361692" y="379452"/>
                    <a:pt x="343250" y="378202"/>
                    <a:pt x="322620" y="376952"/>
                  </a:cubicBezTo>
                  <a:cubicBezTo>
                    <a:pt x="249164" y="373201"/>
                    <a:pt x="193837" y="364136"/>
                    <a:pt x="147575" y="348195"/>
                  </a:cubicBezTo>
                  <a:cubicBezTo>
                    <a:pt x="102876" y="332878"/>
                    <a:pt x="79745" y="318812"/>
                    <a:pt x="50676" y="289743"/>
                  </a:cubicBezTo>
                  <a:cubicBezTo>
                    <a:pt x="10665" y="249733"/>
                    <a:pt x="-7777" y="206598"/>
                    <a:pt x="-7464" y="153772"/>
                  </a:cubicBezTo>
                  <a:cubicBezTo>
                    <a:pt x="-7152" y="122515"/>
                    <a:pt x="-5901" y="114700"/>
                    <a:pt x="2851" y="91882"/>
                  </a:cubicBezTo>
                  <a:cubicBezTo>
                    <a:pt x="18480" y="50309"/>
                    <a:pt x="56927" y="15613"/>
                    <a:pt x="106940" y="-1891"/>
                  </a:cubicBezTo>
                  <a:cubicBezTo>
                    <a:pt x="130383" y="-10018"/>
                    <a:pt x="135072" y="-10330"/>
                    <a:pt x="185085" y="-10330"/>
                  </a:cubicBezTo>
                  <a:cubicBezTo>
                    <a:pt x="230409" y="-10330"/>
                    <a:pt x="242287" y="-9393"/>
                    <a:pt x="266356" y="-3141"/>
                  </a:cubicBezTo>
                  <a:cubicBezTo>
                    <a:pt x="299176" y="5298"/>
                    <a:pt x="334185" y="20615"/>
                    <a:pt x="355753" y="36243"/>
                  </a:cubicBezTo>
                  <a:cubicBezTo>
                    <a:pt x="374508" y="49684"/>
                    <a:pt x="380447" y="50309"/>
                    <a:pt x="380447" y="38431"/>
                  </a:cubicBezTo>
                  <a:cubicBezTo>
                    <a:pt x="380447" y="33430"/>
                    <a:pt x="382635" y="22490"/>
                    <a:pt x="385136" y="14051"/>
                  </a:cubicBezTo>
                  <a:lnTo>
                    <a:pt x="389825" y="-1578"/>
                  </a:lnTo>
                  <a:lnTo>
                    <a:pt x="409205" y="-641"/>
                  </a:lnTo>
                  <a:cubicBezTo>
                    <a:pt x="464844" y="2173"/>
                    <a:pt x="487662" y="2798"/>
                    <a:pt x="513606" y="3110"/>
                  </a:cubicBezTo>
                  <a:lnTo>
                    <a:pt x="542051" y="3423"/>
                  </a:lnTo>
                  <a:lnTo>
                    <a:pt x="536737" y="32493"/>
                  </a:lnTo>
                  <a:cubicBezTo>
                    <a:pt x="522671" y="106261"/>
                    <a:pt x="521108" y="153772"/>
                    <a:pt x="524546" y="378515"/>
                  </a:cubicBezTo>
                  <a:cubicBezTo>
                    <a:pt x="525797" y="457284"/>
                    <a:pt x="523609" y="479789"/>
                    <a:pt x="512043" y="514173"/>
                  </a:cubicBezTo>
                  <a:cubicBezTo>
                    <a:pt x="493914" y="568248"/>
                    <a:pt x="460155" y="601382"/>
                    <a:pt x="403891" y="620761"/>
                  </a:cubicBezTo>
                  <a:cubicBezTo>
                    <a:pt x="395451" y="623574"/>
                    <a:pt x="385448" y="626700"/>
                    <a:pt x="382010" y="627325"/>
                  </a:cubicBezTo>
                  <a:cubicBezTo>
                    <a:pt x="378572" y="627950"/>
                    <a:pt x="370757" y="629513"/>
                    <a:pt x="364818" y="630764"/>
                  </a:cubicBezTo>
                  <a:cubicBezTo>
                    <a:pt x="358879" y="632014"/>
                    <a:pt x="353253" y="633264"/>
                    <a:pt x="352315" y="633264"/>
                  </a:cubicBezTo>
                  <a:cubicBezTo>
                    <a:pt x="339499" y="636390"/>
                    <a:pt x="253540" y="641391"/>
                    <a:pt x="251352" y="639203"/>
                  </a:cubicBezTo>
                  <a:close/>
                  <a:moveTo>
                    <a:pt x="363568" y="286930"/>
                  </a:moveTo>
                  <a:cubicBezTo>
                    <a:pt x="364818" y="285992"/>
                    <a:pt x="366069" y="258485"/>
                    <a:pt x="366694" y="226290"/>
                  </a:cubicBezTo>
                  <a:cubicBezTo>
                    <a:pt x="367319" y="194094"/>
                    <a:pt x="368569" y="161587"/>
                    <a:pt x="369194" y="154397"/>
                  </a:cubicBezTo>
                  <a:cubicBezTo>
                    <a:pt x="370445" y="144082"/>
                    <a:pt x="369194" y="140331"/>
                    <a:pt x="363880" y="135330"/>
                  </a:cubicBezTo>
                  <a:cubicBezTo>
                    <a:pt x="355441" y="127516"/>
                    <a:pt x="336686" y="118451"/>
                    <a:pt x="316056" y="111574"/>
                  </a:cubicBezTo>
                  <a:cubicBezTo>
                    <a:pt x="291675" y="103447"/>
                    <a:pt x="287298" y="102822"/>
                    <a:pt x="251352" y="101884"/>
                  </a:cubicBezTo>
                  <a:cubicBezTo>
                    <a:pt x="197588" y="100322"/>
                    <a:pt x="168831" y="111574"/>
                    <a:pt x="153514" y="140644"/>
                  </a:cubicBezTo>
                  <a:cubicBezTo>
                    <a:pt x="143824" y="159086"/>
                    <a:pt x="144449" y="198158"/>
                    <a:pt x="154452" y="217538"/>
                  </a:cubicBezTo>
                  <a:cubicBezTo>
                    <a:pt x="175707" y="257547"/>
                    <a:pt x="228221" y="280678"/>
                    <a:pt x="311680" y="286617"/>
                  </a:cubicBezTo>
                  <a:cubicBezTo>
                    <a:pt x="326371" y="287867"/>
                    <a:pt x="338562" y="288805"/>
                    <a:pt x="338874" y="289118"/>
                  </a:cubicBezTo>
                  <a:cubicBezTo>
                    <a:pt x="340750" y="290681"/>
                    <a:pt x="361692" y="288805"/>
                    <a:pt x="363568" y="286930"/>
                  </a:cubicBezTo>
                  <a:close/>
                </a:path>
              </a:pathLst>
            </a:custGeom>
            <a:solidFill>
              <a:schemeClr val="bg1"/>
            </a:solidFill>
            <a:ln w="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AEFD92-179C-405D-BC52-8DD4B73F5FD0}"/>
              </a:ext>
            </a:extLst>
          </p:cNvPr>
          <p:cNvGrpSpPr/>
          <p:nvPr/>
        </p:nvGrpSpPr>
        <p:grpSpPr>
          <a:xfrm>
            <a:off x="897536" y="3429000"/>
            <a:ext cx="6856330" cy="2082285"/>
            <a:chOff x="989900" y="2392668"/>
            <a:chExt cx="6856330" cy="20822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6E6754-22CE-434A-B8ED-D261F9BCC988}"/>
                </a:ext>
              </a:extLst>
            </p:cNvPr>
            <p:cNvGrpSpPr/>
            <p:nvPr/>
          </p:nvGrpSpPr>
          <p:grpSpPr>
            <a:xfrm>
              <a:off x="1026471" y="2392668"/>
              <a:ext cx="6691257" cy="1552389"/>
              <a:chOff x="1598965" y="993239"/>
              <a:chExt cx="6691257" cy="1552389"/>
            </a:xfrm>
          </p:grpSpPr>
          <p:sp>
            <p:nvSpPr>
              <p:cNvPr id="7" name="Graphic 4">
                <a:extLst>
                  <a:ext uri="{FF2B5EF4-FFF2-40B4-BE49-F238E27FC236}">
                    <a16:creationId xmlns:a16="http://schemas.microsoft.com/office/drawing/2014/main" id="{3E857559-69EE-4D2C-A671-3339D29F2A3F}"/>
                  </a:ext>
                </a:extLst>
              </p:cNvPr>
              <p:cNvSpPr/>
              <p:nvPr/>
            </p:nvSpPr>
            <p:spPr>
              <a:xfrm flipV="1">
                <a:off x="3318466" y="993239"/>
                <a:ext cx="231162" cy="302292"/>
              </a:xfrm>
              <a:custGeom>
                <a:avLst/>
                <a:gdLst>
                  <a:gd name="connsiteX0" fmla="*/ 82445 w 231162"/>
                  <a:gd name="connsiteY0" fmla="*/ 279080 h 302292"/>
                  <a:gd name="connsiteX1" fmla="*/ 16491 w 231162"/>
                  <a:gd name="connsiteY1" fmla="*/ 209688 h 302292"/>
                  <a:gd name="connsiteX2" fmla="*/ -5390 w 231162"/>
                  <a:gd name="connsiteY2" fmla="*/ 119979 h 302292"/>
                  <a:gd name="connsiteX3" fmla="*/ 160902 w 231162"/>
                  <a:gd name="connsiteY3" fmla="*/ 12140 h 302292"/>
                  <a:gd name="connsiteX4" fmla="*/ 211540 w 231162"/>
                  <a:gd name="connsiteY4" fmla="*/ 228130 h 302292"/>
                  <a:gd name="connsiteX5" fmla="*/ 82445 w 231162"/>
                  <a:gd name="connsiteY5" fmla="*/ 279080 h 30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162" h="302292">
                    <a:moveTo>
                      <a:pt x="82445" y="279080"/>
                    </a:moveTo>
                    <a:cubicBezTo>
                      <a:pt x="55251" y="265640"/>
                      <a:pt x="31807" y="240946"/>
                      <a:pt x="16491" y="209688"/>
                    </a:cubicBezTo>
                    <a:cubicBezTo>
                      <a:pt x="549" y="177493"/>
                      <a:pt x="-5077" y="154050"/>
                      <a:pt x="-5390" y="119979"/>
                    </a:cubicBezTo>
                    <a:cubicBezTo>
                      <a:pt x="-5703" y="8077"/>
                      <a:pt x="83070" y="-49437"/>
                      <a:pt x="160902" y="12140"/>
                    </a:cubicBezTo>
                    <a:cubicBezTo>
                      <a:pt x="219667" y="59027"/>
                      <a:pt x="243424" y="160614"/>
                      <a:pt x="211540" y="228130"/>
                    </a:cubicBezTo>
                    <a:cubicBezTo>
                      <a:pt x="185909" y="282519"/>
                      <a:pt x="132145" y="303774"/>
                      <a:pt x="82445" y="279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Graphic 4">
                <a:extLst>
                  <a:ext uri="{FF2B5EF4-FFF2-40B4-BE49-F238E27FC236}">
                    <a16:creationId xmlns:a16="http://schemas.microsoft.com/office/drawing/2014/main" id="{8F0B2BC0-9857-4E5A-B204-39658E677321}"/>
                  </a:ext>
                </a:extLst>
              </p:cNvPr>
              <p:cNvSpPr/>
              <p:nvPr/>
            </p:nvSpPr>
            <p:spPr>
              <a:xfrm flipV="1">
                <a:off x="4540028" y="1293526"/>
                <a:ext cx="631703" cy="936585"/>
              </a:xfrm>
              <a:custGeom>
                <a:avLst/>
                <a:gdLst>
                  <a:gd name="connsiteX0" fmla="*/ 130864 w 631703"/>
                  <a:gd name="connsiteY0" fmla="*/ 923263 h 936585"/>
                  <a:gd name="connsiteX1" fmla="*/ 84914 w 631703"/>
                  <a:gd name="connsiteY1" fmla="*/ 920450 h 936585"/>
                  <a:gd name="connsiteX2" fmla="*/ 28650 w 631703"/>
                  <a:gd name="connsiteY2" fmla="*/ 917636 h 936585"/>
                  <a:gd name="connsiteX3" fmla="*/ 3956 w 631703"/>
                  <a:gd name="connsiteY3" fmla="*/ 916386 h 936585"/>
                  <a:gd name="connsiteX4" fmla="*/ -9485 w 631703"/>
                  <a:gd name="connsiteY4" fmla="*/ 916074 h 936585"/>
                  <a:gd name="connsiteX5" fmla="*/ -7609 w 631703"/>
                  <a:gd name="connsiteY5" fmla="*/ 893568 h 936585"/>
                  <a:gd name="connsiteX6" fmla="*/ -4171 w 631703"/>
                  <a:gd name="connsiteY6" fmla="*/ 858247 h 936585"/>
                  <a:gd name="connsiteX7" fmla="*/ 2081 w 631703"/>
                  <a:gd name="connsiteY7" fmla="*/ 778540 h 936585"/>
                  <a:gd name="connsiteX8" fmla="*/ 5207 w 631703"/>
                  <a:gd name="connsiteY8" fmla="*/ 734779 h 936585"/>
                  <a:gd name="connsiteX9" fmla="*/ 4894 w 631703"/>
                  <a:gd name="connsiteY9" fmla="*/ 60552 h 936585"/>
                  <a:gd name="connsiteX10" fmla="*/ 3019 w 631703"/>
                  <a:gd name="connsiteY10" fmla="*/ 6476 h 936585"/>
                  <a:gd name="connsiteX11" fmla="*/ 79601 w 631703"/>
                  <a:gd name="connsiteY11" fmla="*/ 6476 h 936585"/>
                  <a:gd name="connsiteX12" fmla="*/ 155870 w 631703"/>
                  <a:gd name="connsiteY12" fmla="*/ 6476 h 936585"/>
                  <a:gd name="connsiteX13" fmla="*/ 161497 w 631703"/>
                  <a:gd name="connsiteY13" fmla="*/ 18979 h 936585"/>
                  <a:gd name="connsiteX14" fmla="*/ 171186 w 631703"/>
                  <a:gd name="connsiteY14" fmla="*/ 31482 h 936585"/>
                  <a:gd name="connsiteX15" fmla="*/ 189629 w 631703"/>
                  <a:gd name="connsiteY15" fmla="*/ 20855 h 936585"/>
                  <a:gd name="connsiteX16" fmla="*/ 325601 w 631703"/>
                  <a:gd name="connsiteY16" fmla="*/ -10715 h 936585"/>
                  <a:gd name="connsiteX17" fmla="*/ 380302 w 631703"/>
                  <a:gd name="connsiteY17" fmla="*/ -7902 h 936585"/>
                  <a:gd name="connsiteX18" fmla="*/ 580979 w 631703"/>
                  <a:gd name="connsiteY18" fmla="*/ 157138 h 936585"/>
                  <a:gd name="connsiteX19" fmla="*/ 590669 w 631703"/>
                  <a:gd name="connsiteY19" fmla="*/ 487844 h 936585"/>
                  <a:gd name="connsiteX20" fmla="*/ 472513 w 631703"/>
                  <a:gd name="connsiteY20" fmla="*/ 616000 h 936585"/>
                  <a:gd name="connsiteX21" fmla="*/ 414686 w 631703"/>
                  <a:gd name="connsiteY21" fmla="*/ 636318 h 936585"/>
                  <a:gd name="connsiteX22" fmla="*/ 349044 w 631703"/>
                  <a:gd name="connsiteY22" fmla="*/ 642257 h 936585"/>
                  <a:gd name="connsiteX23" fmla="*/ 187753 w 631703"/>
                  <a:gd name="connsiteY23" fmla="*/ 593807 h 936585"/>
                  <a:gd name="connsiteX24" fmla="*/ 172437 w 631703"/>
                  <a:gd name="connsiteY24" fmla="*/ 584743 h 936585"/>
                  <a:gd name="connsiteX25" fmla="*/ 170561 w 631703"/>
                  <a:gd name="connsiteY25" fmla="*/ 726340 h 936585"/>
                  <a:gd name="connsiteX26" fmla="*/ 174000 w 631703"/>
                  <a:gd name="connsiteY26" fmla="*/ 896694 h 936585"/>
                  <a:gd name="connsiteX27" fmla="*/ 175250 w 631703"/>
                  <a:gd name="connsiteY27" fmla="*/ 925763 h 936585"/>
                  <a:gd name="connsiteX28" fmla="*/ 153369 w 631703"/>
                  <a:gd name="connsiteY28" fmla="*/ 924826 h 936585"/>
                  <a:gd name="connsiteX29" fmla="*/ 130864 w 631703"/>
                  <a:gd name="connsiteY29" fmla="*/ 923263 h 936585"/>
                  <a:gd name="connsiteX30" fmla="*/ 341230 w 631703"/>
                  <a:gd name="connsiteY30" fmla="*/ 515351 h 936585"/>
                  <a:gd name="connsiteX31" fmla="*/ 445944 w 631703"/>
                  <a:gd name="connsiteY31" fmla="*/ 375316 h 936585"/>
                  <a:gd name="connsiteX32" fmla="*/ 441255 w 631703"/>
                  <a:gd name="connsiteY32" fmla="*/ 244034 h 936585"/>
                  <a:gd name="connsiteX33" fmla="*/ 376239 w 631703"/>
                  <a:gd name="connsiteY33" fmla="*/ 133695 h 936585"/>
                  <a:gd name="connsiteX34" fmla="*/ 279964 w 631703"/>
                  <a:gd name="connsiteY34" fmla="*/ 105876 h 936585"/>
                  <a:gd name="connsiteX35" fmla="*/ 179314 w 631703"/>
                  <a:gd name="connsiteY35" fmla="*/ 135570 h 936585"/>
                  <a:gd name="connsiteX36" fmla="*/ 173687 w 631703"/>
                  <a:gd name="connsiteY36" fmla="*/ 174017 h 936585"/>
                  <a:gd name="connsiteX37" fmla="*/ 170874 w 631703"/>
                  <a:gd name="connsiteY37" fmla="*/ 222154 h 936585"/>
                  <a:gd name="connsiteX38" fmla="*/ 167748 w 631703"/>
                  <a:gd name="connsiteY38" fmla="*/ 353749 h 936585"/>
                  <a:gd name="connsiteX39" fmla="*/ 165560 w 631703"/>
                  <a:gd name="connsiteY39" fmla="*/ 471277 h 936585"/>
                  <a:gd name="connsiteX40" fmla="*/ 180251 w 631703"/>
                  <a:gd name="connsiteY40" fmla="*/ 484093 h 936585"/>
                  <a:gd name="connsiteX41" fmla="*/ 295906 w 631703"/>
                  <a:gd name="connsiteY41" fmla="*/ 521290 h 936585"/>
                  <a:gd name="connsiteX42" fmla="*/ 341230 w 631703"/>
                  <a:gd name="connsiteY42" fmla="*/ 515351 h 936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31703" h="936585">
                    <a:moveTo>
                      <a:pt x="130864" y="923263"/>
                    </a:moveTo>
                    <a:cubicBezTo>
                      <a:pt x="130551" y="923263"/>
                      <a:pt x="109921" y="922012"/>
                      <a:pt x="84914" y="920450"/>
                    </a:cubicBezTo>
                    <a:cubicBezTo>
                      <a:pt x="59908" y="919199"/>
                      <a:pt x="34589" y="917949"/>
                      <a:pt x="28650" y="917636"/>
                    </a:cubicBezTo>
                    <a:cubicBezTo>
                      <a:pt x="22711" y="917011"/>
                      <a:pt x="11458" y="916699"/>
                      <a:pt x="3956" y="916386"/>
                    </a:cubicBezTo>
                    <a:lnTo>
                      <a:pt x="-9485" y="916074"/>
                    </a:lnTo>
                    <a:lnTo>
                      <a:pt x="-7609" y="893568"/>
                    </a:lnTo>
                    <a:cubicBezTo>
                      <a:pt x="-6359" y="881065"/>
                      <a:pt x="-4796" y="865124"/>
                      <a:pt x="-4171" y="858247"/>
                    </a:cubicBezTo>
                    <a:cubicBezTo>
                      <a:pt x="-1983" y="839180"/>
                      <a:pt x="205" y="811360"/>
                      <a:pt x="2081" y="778540"/>
                    </a:cubicBezTo>
                    <a:cubicBezTo>
                      <a:pt x="3331" y="762286"/>
                      <a:pt x="4581" y="742594"/>
                      <a:pt x="5207" y="734779"/>
                    </a:cubicBezTo>
                    <a:cubicBezTo>
                      <a:pt x="12709" y="636005"/>
                      <a:pt x="12709" y="296547"/>
                      <a:pt x="4894" y="60552"/>
                    </a:cubicBezTo>
                    <a:lnTo>
                      <a:pt x="3019" y="6476"/>
                    </a:lnTo>
                    <a:lnTo>
                      <a:pt x="79601" y="6476"/>
                    </a:lnTo>
                    <a:lnTo>
                      <a:pt x="155870" y="6476"/>
                    </a:lnTo>
                    <a:lnTo>
                      <a:pt x="161497" y="18979"/>
                    </a:lnTo>
                    <a:cubicBezTo>
                      <a:pt x="164622" y="25856"/>
                      <a:pt x="168998" y="31482"/>
                      <a:pt x="171186" y="31482"/>
                    </a:cubicBezTo>
                    <a:cubicBezTo>
                      <a:pt x="173687" y="31482"/>
                      <a:pt x="181814" y="26794"/>
                      <a:pt x="189629" y="20855"/>
                    </a:cubicBezTo>
                    <a:cubicBezTo>
                      <a:pt x="219636" y="-2276"/>
                      <a:pt x="261835" y="-11966"/>
                      <a:pt x="325601" y="-10715"/>
                    </a:cubicBezTo>
                    <a:cubicBezTo>
                      <a:pt x="350607" y="-10403"/>
                      <a:pt x="375301" y="-9153"/>
                      <a:pt x="380302" y="-7902"/>
                    </a:cubicBezTo>
                    <a:cubicBezTo>
                      <a:pt x="471263" y="11790"/>
                      <a:pt x="535342" y="64303"/>
                      <a:pt x="580979" y="157138"/>
                    </a:cubicBezTo>
                    <a:cubicBezTo>
                      <a:pt x="632242" y="260288"/>
                      <a:pt x="635993" y="392508"/>
                      <a:pt x="590669" y="487844"/>
                    </a:cubicBezTo>
                    <a:cubicBezTo>
                      <a:pt x="562849" y="546296"/>
                      <a:pt x="521276" y="591307"/>
                      <a:pt x="472513" y="616000"/>
                    </a:cubicBezTo>
                    <a:cubicBezTo>
                      <a:pt x="455947" y="624440"/>
                      <a:pt x="427502" y="634442"/>
                      <a:pt x="414686" y="636318"/>
                    </a:cubicBezTo>
                    <a:cubicBezTo>
                      <a:pt x="378427" y="641631"/>
                      <a:pt x="368424" y="642569"/>
                      <a:pt x="349044" y="642257"/>
                    </a:cubicBezTo>
                    <a:cubicBezTo>
                      <a:pt x="282152" y="641319"/>
                      <a:pt x="227138" y="624752"/>
                      <a:pt x="187753" y="593807"/>
                    </a:cubicBezTo>
                    <a:cubicBezTo>
                      <a:pt x="181502" y="588806"/>
                      <a:pt x="174625" y="584743"/>
                      <a:pt x="172437" y="584743"/>
                    </a:cubicBezTo>
                    <a:cubicBezTo>
                      <a:pt x="169311" y="584743"/>
                      <a:pt x="168998" y="614750"/>
                      <a:pt x="170561" y="726340"/>
                    </a:cubicBezTo>
                    <a:cubicBezTo>
                      <a:pt x="171812" y="803859"/>
                      <a:pt x="173375" y="880752"/>
                      <a:pt x="174000" y="896694"/>
                    </a:cubicBezTo>
                    <a:lnTo>
                      <a:pt x="175250" y="925763"/>
                    </a:lnTo>
                    <a:lnTo>
                      <a:pt x="153369" y="924826"/>
                    </a:lnTo>
                    <a:cubicBezTo>
                      <a:pt x="141179" y="924200"/>
                      <a:pt x="131176" y="923575"/>
                      <a:pt x="130864" y="923263"/>
                    </a:cubicBezTo>
                    <a:close/>
                    <a:moveTo>
                      <a:pt x="341230" y="515351"/>
                    </a:moveTo>
                    <a:cubicBezTo>
                      <a:pt x="393431" y="497534"/>
                      <a:pt x="432191" y="445959"/>
                      <a:pt x="445944" y="375316"/>
                    </a:cubicBezTo>
                    <a:cubicBezTo>
                      <a:pt x="452508" y="341871"/>
                      <a:pt x="450008" y="278730"/>
                      <a:pt x="441255" y="244034"/>
                    </a:cubicBezTo>
                    <a:cubicBezTo>
                      <a:pt x="429065" y="197773"/>
                      <a:pt x="401245" y="150574"/>
                      <a:pt x="376239" y="133695"/>
                    </a:cubicBezTo>
                    <a:cubicBezTo>
                      <a:pt x="344668" y="112752"/>
                      <a:pt x="321225" y="106188"/>
                      <a:pt x="279964" y="105876"/>
                    </a:cubicBezTo>
                    <a:cubicBezTo>
                      <a:pt x="240579" y="105876"/>
                      <a:pt x="192129" y="119942"/>
                      <a:pt x="179314" y="135570"/>
                    </a:cubicBezTo>
                    <a:cubicBezTo>
                      <a:pt x="177438" y="137758"/>
                      <a:pt x="174937" y="155263"/>
                      <a:pt x="173687" y="174017"/>
                    </a:cubicBezTo>
                    <a:cubicBezTo>
                      <a:pt x="172749" y="192772"/>
                      <a:pt x="171499" y="214340"/>
                      <a:pt x="170874" y="222154"/>
                    </a:cubicBezTo>
                    <a:cubicBezTo>
                      <a:pt x="170249" y="229968"/>
                      <a:pt x="168998" y="289045"/>
                      <a:pt x="167748" y="353749"/>
                    </a:cubicBezTo>
                    <a:lnTo>
                      <a:pt x="165560" y="471277"/>
                    </a:lnTo>
                    <a:lnTo>
                      <a:pt x="180251" y="484093"/>
                    </a:lnTo>
                    <a:cubicBezTo>
                      <a:pt x="209634" y="510037"/>
                      <a:pt x="245893" y="521602"/>
                      <a:pt x="295906" y="521290"/>
                    </a:cubicBezTo>
                    <a:cubicBezTo>
                      <a:pt x="314973" y="521290"/>
                      <a:pt x="329664" y="519414"/>
                      <a:pt x="341230" y="5153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" name="Graphic 4">
                <a:extLst>
                  <a:ext uri="{FF2B5EF4-FFF2-40B4-BE49-F238E27FC236}">
                    <a16:creationId xmlns:a16="http://schemas.microsoft.com/office/drawing/2014/main" id="{067E3FB8-A17A-46AE-8E90-507D1CBA7A39}"/>
                  </a:ext>
                </a:extLst>
              </p:cNvPr>
              <p:cNvSpPr/>
              <p:nvPr/>
            </p:nvSpPr>
            <p:spPr>
              <a:xfrm flipV="1">
                <a:off x="6245919" y="1298528"/>
                <a:ext cx="618703" cy="931477"/>
              </a:xfrm>
              <a:custGeom>
                <a:avLst/>
                <a:gdLst>
                  <a:gd name="connsiteX0" fmla="*/ 583132 w 618703"/>
                  <a:gd name="connsiteY0" fmla="*/ 920351 h 931477"/>
                  <a:gd name="connsiteX1" fmla="*/ 432781 w 618703"/>
                  <a:gd name="connsiteY1" fmla="*/ 916288 h 931477"/>
                  <a:gd name="connsiteX2" fmla="*/ 417777 w 618703"/>
                  <a:gd name="connsiteY2" fmla="*/ 915975 h 931477"/>
                  <a:gd name="connsiteX3" fmla="*/ 419652 w 618703"/>
                  <a:gd name="connsiteY3" fmla="*/ 895033 h 931477"/>
                  <a:gd name="connsiteX4" fmla="*/ 432156 w 618703"/>
                  <a:gd name="connsiteY4" fmla="*/ 659350 h 931477"/>
                  <a:gd name="connsiteX5" fmla="*/ 429655 w 618703"/>
                  <a:gd name="connsiteY5" fmla="*/ 607775 h 931477"/>
                  <a:gd name="connsiteX6" fmla="*/ 402773 w 618703"/>
                  <a:gd name="connsiteY6" fmla="*/ 619653 h 931477"/>
                  <a:gd name="connsiteX7" fmla="*/ 331505 w 618703"/>
                  <a:gd name="connsiteY7" fmla="*/ 639970 h 931477"/>
                  <a:gd name="connsiteX8" fmla="*/ 243045 w 618703"/>
                  <a:gd name="connsiteY8" fmla="*/ 639658 h 931477"/>
                  <a:gd name="connsiteX9" fmla="*/ 158023 w 618703"/>
                  <a:gd name="connsiteY9" fmla="*/ 615277 h 931477"/>
                  <a:gd name="connsiteX10" fmla="*/ -14208 w 618703"/>
                  <a:gd name="connsiteY10" fmla="*/ 279257 h 931477"/>
                  <a:gd name="connsiteX11" fmla="*/ 2984 w 618703"/>
                  <a:gd name="connsiteY11" fmla="*/ 180171 h 931477"/>
                  <a:gd name="connsiteX12" fmla="*/ 138956 w 618703"/>
                  <a:gd name="connsiteY12" fmla="*/ 12942 h 931477"/>
                  <a:gd name="connsiteX13" fmla="*/ 254298 w 618703"/>
                  <a:gd name="connsiteY13" fmla="*/ -10814 h 931477"/>
                  <a:gd name="connsiteX14" fmla="*/ 361513 w 618703"/>
                  <a:gd name="connsiteY14" fmla="*/ 5440 h 931477"/>
                  <a:gd name="connsiteX15" fmla="*/ 421841 w 618703"/>
                  <a:gd name="connsiteY15" fmla="*/ 37011 h 931477"/>
                  <a:gd name="connsiteX16" fmla="*/ 446847 w 618703"/>
                  <a:gd name="connsiteY16" fmla="*/ 42950 h 931477"/>
                  <a:gd name="connsiteX17" fmla="*/ 453099 w 618703"/>
                  <a:gd name="connsiteY17" fmla="*/ 4503 h 931477"/>
                  <a:gd name="connsiteX18" fmla="*/ 463726 w 618703"/>
                  <a:gd name="connsiteY18" fmla="*/ 1690 h 931477"/>
                  <a:gd name="connsiteX19" fmla="*/ 536245 w 618703"/>
                  <a:gd name="connsiteY19" fmla="*/ 4815 h 931477"/>
                  <a:gd name="connsiteX20" fmla="*/ 603137 w 618703"/>
                  <a:gd name="connsiteY20" fmla="*/ 8254 h 931477"/>
                  <a:gd name="connsiteX21" fmla="*/ 604075 w 618703"/>
                  <a:gd name="connsiteY21" fmla="*/ 17944 h 931477"/>
                  <a:gd name="connsiteX22" fmla="*/ 597823 w 618703"/>
                  <a:gd name="connsiteY22" fmla="*/ 120469 h 931477"/>
                  <a:gd name="connsiteX23" fmla="*/ 598448 w 618703"/>
                  <a:gd name="connsiteY23" fmla="*/ 886281 h 931477"/>
                  <a:gd name="connsiteX24" fmla="*/ 600324 w 618703"/>
                  <a:gd name="connsiteY24" fmla="*/ 920664 h 931477"/>
                  <a:gd name="connsiteX25" fmla="*/ 591884 w 618703"/>
                  <a:gd name="connsiteY25" fmla="*/ 920664 h 931477"/>
                  <a:gd name="connsiteX26" fmla="*/ 583132 w 618703"/>
                  <a:gd name="connsiteY26" fmla="*/ 920351 h 931477"/>
                  <a:gd name="connsiteX27" fmla="*/ 391208 w 618703"/>
                  <a:gd name="connsiteY27" fmla="*/ 515565 h 931477"/>
                  <a:gd name="connsiteX28" fmla="*/ 421841 w 618703"/>
                  <a:gd name="connsiteY28" fmla="*/ 501812 h 931477"/>
                  <a:gd name="connsiteX29" fmla="*/ 434344 w 618703"/>
                  <a:gd name="connsiteY29" fmla="*/ 477431 h 931477"/>
                  <a:gd name="connsiteX30" fmla="*/ 435594 w 618703"/>
                  <a:gd name="connsiteY30" fmla="*/ 447111 h 931477"/>
                  <a:gd name="connsiteX31" fmla="*/ 441846 w 618703"/>
                  <a:gd name="connsiteY31" fmla="*/ 238935 h 931477"/>
                  <a:gd name="connsiteX32" fmla="*/ 442783 w 618703"/>
                  <a:gd name="connsiteY32" fmla="*/ 153914 h 931477"/>
                  <a:gd name="connsiteX33" fmla="*/ 433093 w 618703"/>
                  <a:gd name="connsiteY33" fmla="*/ 144850 h 931477"/>
                  <a:gd name="connsiteX34" fmla="*/ 315563 w 618703"/>
                  <a:gd name="connsiteY34" fmla="*/ 108278 h 931477"/>
                  <a:gd name="connsiteX35" fmla="*/ 177403 w 618703"/>
                  <a:gd name="connsiteY35" fmla="*/ 207052 h 931477"/>
                  <a:gd name="connsiteX36" fmla="*/ 160524 w 618703"/>
                  <a:gd name="connsiteY36" fmla="*/ 318955 h 931477"/>
                  <a:gd name="connsiteX37" fmla="*/ 169901 w 618703"/>
                  <a:gd name="connsiteY37" fmla="*/ 395536 h 931477"/>
                  <a:gd name="connsiteX38" fmla="*/ 242107 w 618703"/>
                  <a:gd name="connsiteY38" fmla="*/ 504312 h 931477"/>
                  <a:gd name="connsiteX39" fmla="*/ 391208 w 618703"/>
                  <a:gd name="connsiteY39" fmla="*/ 515565 h 931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18703" h="931477">
                    <a:moveTo>
                      <a:pt x="583132" y="920351"/>
                    </a:moveTo>
                    <a:cubicBezTo>
                      <a:pt x="582507" y="919726"/>
                      <a:pt x="460288" y="916288"/>
                      <a:pt x="432781" y="916288"/>
                    </a:cubicBezTo>
                    <a:lnTo>
                      <a:pt x="417777" y="915975"/>
                    </a:lnTo>
                    <a:lnTo>
                      <a:pt x="419652" y="895033"/>
                    </a:lnTo>
                    <a:cubicBezTo>
                      <a:pt x="427154" y="815013"/>
                      <a:pt x="430593" y="749060"/>
                      <a:pt x="432156" y="659350"/>
                    </a:cubicBezTo>
                    <a:cubicBezTo>
                      <a:pt x="433093" y="621841"/>
                      <a:pt x="432156" y="607463"/>
                      <a:pt x="429655" y="607775"/>
                    </a:cubicBezTo>
                    <a:cubicBezTo>
                      <a:pt x="427780" y="608088"/>
                      <a:pt x="415589" y="613402"/>
                      <a:pt x="402773" y="619653"/>
                    </a:cubicBezTo>
                    <a:cubicBezTo>
                      <a:pt x="377454" y="631531"/>
                      <a:pt x="359637" y="636845"/>
                      <a:pt x="331505" y="639970"/>
                    </a:cubicBezTo>
                    <a:cubicBezTo>
                      <a:pt x="309312" y="642471"/>
                      <a:pt x="266176" y="642471"/>
                      <a:pt x="243045" y="639658"/>
                    </a:cubicBezTo>
                    <a:cubicBezTo>
                      <a:pt x="220852" y="637157"/>
                      <a:pt x="175215" y="624342"/>
                      <a:pt x="158023" y="615277"/>
                    </a:cubicBezTo>
                    <a:cubicBezTo>
                      <a:pt x="51121" y="561201"/>
                      <a:pt x="-18272" y="425856"/>
                      <a:pt x="-14208" y="279257"/>
                    </a:cubicBezTo>
                    <a:cubicBezTo>
                      <a:pt x="-12958" y="241123"/>
                      <a:pt x="-8894" y="216430"/>
                      <a:pt x="2984" y="180171"/>
                    </a:cubicBezTo>
                    <a:cubicBezTo>
                      <a:pt x="27677" y="105152"/>
                      <a:pt x="78003" y="43262"/>
                      <a:pt x="138956" y="12942"/>
                    </a:cubicBezTo>
                    <a:cubicBezTo>
                      <a:pt x="175215" y="-5187"/>
                      <a:pt x="202097" y="-10501"/>
                      <a:pt x="254298" y="-10814"/>
                    </a:cubicBezTo>
                    <a:cubicBezTo>
                      <a:pt x="304311" y="-10814"/>
                      <a:pt x="327441" y="-7375"/>
                      <a:pt x="361513" y="5440"/>
                    </a:cubicBezTo>
                    <a:cubicBezTo>
                      <a:pt x="388082" y="15130"/>
                      <a:pt x="404023" y="23570"/>
                      <a:pt x="421841" y="37011"/>
                    </a:cubicBezTo>
                    <a:cubicBezTo>
                      <a:pt x="439970" y="50451"/>
                      <a:pt x="446534" y="52014"/>
                      <a:pt x="446847" y="42950"/>
                    </a:cubicBezTo>
                    <a:cubicBezTo>
                      <a:pt x="447159" y="28259"/>
                      <a:pt x="450598" y="7629"/>
                      <a:pt x="453099" y="4503"/>
                    </a:cubicBezTo>
                    <a:cubicBezTo>
                      <a:pt x="454661" y="2627"/>
                      <a:pt x="459350" y="1377"/>
                      <a:pt x="463726" y="1690"/>
                    </a:cubicBezTo>
                    <a:cubicBezTo>
                      <a:pt x="467790" y="2315"/>
                      <a:pt x="500298" y="3565"/>
                      <a:pt x="536245" y="4815"/>
                    </a:cubicBezTo>
                    <a:cubicBezTo>
                      <a:pt x="571879" y="6066"/>
                      <a:pt x="601886" y="7316"/>
                      <a:pt x="603137" y="8254"/>
                    </a:cubicBezTo>
                    <a:cubicBezTo>
                      <a:pt x="604075" y="8879"/>
                      <a:pt x="604700" y="13255"/>
                      <a:pt x="604075" y="17944"/>
                    </a:cubicBezTo>
                    <a:cubicBezTo>
                      <a:pt x="603137" y="26383"/>
                      <a:pt x="600324" y="74520"/>
                      <a:pt x="597823" y="120469"/>
                    </a:cubicBezTo>
                    <a:cubicBezTo>
                      <a:pt x="589383" y="291760"/>
                      <a:pt x="589696" y="726242"/>
                      <a:pt x="598448" y="886281"/>
                    </a:cubicBezTo>
                    <a:lnTo>
                      <a:pt x="600324" y="920664"/>
                    </a:lnTo>
                    <a:lnTo>
                      <a:pt x="591884" y="920664"/>
                    </a:lnTo>
                    <a:cubicBezTo>
                      <a:pt x="587195" y="920664"/>
                      <a:pt x="583444" y="920351"/>
                      <a:pt x="583132" y="920351"/>
                    </a:cubicBezTo>
                    <a:close/>
                    <a:moveTo>
                      <a:pt x="391208" y="515565"/>
                    </a:moveTo>
                    <a:cubicBezTo>
                      <a:pt x="401210" y="512127"/>
                      <a:pt x="414964" y="505875"/>
                      <a:pt x="421841" y="501812"/>
                    </a:cubicBezTo>
                    <a:cubicBezTo>
                      <a:pt x="433406" y="494310"/>
                      <a:pt x="434031" y="493060"/>
                      <a:pt x="434344" y="477431"/>
                    </a:cubicBezTo>
                    <a:cubicBezTo>
                      <a:pt x="434656" y="468679"/>
                      <a:pt x="434969" y="454925"/>
                      <a:pt x="435594" y="447111"/>
                    </a:cubicBezTo>
                    <a:cubicBezTo>
                      <a:pt x="438095" y="409289"/>
                      <a:pt x="440908" y="314891"/>
                      <a:pt x="441846" y="238935"/>
                    </a:cubicBezTo>
                    <a:lnTo>
                      <a:pt x="442783" y="153914"/>
                    </a:lnTo>
                    <a:lnTo>
                      <a:pt x="433093" y="144850"/>
                    </a:lnTo>
                    <a:cubicBezTo>
                      <a:pt x="406524" y="120156"/>
                      <a:pt x="374016" y="110154"/>
                      <a:pt x="315563" y="108278"/>
                    </a:cubicBezTo>
                    <a:cubicBezTo>
                      <a:pt x="252422" y="106090"/>
                      <a:pt x="205223" y="139848"/>
                      <a:pt x="177403" y="207052"/>
                    </a:cubicBezTo>
                    <a:cubicBezTo>
                      <a:pt x="162712" y="242999"/>
                      <a:pt x="159274" y="264879"/>
                      <a:pt x="160524" y="318955"/>
                    </a:cubicBezTo>
                    <a:cubicBezTo>
                      <a:pt x="161149" y="360527"/>
                      <a:pt x="162399" y="371467"/>
                      <a:pt x="169901" y="395536"/>
                    </a:cubicBezTo>
                    <a:cubicBezTo>
                      <a:pt x="184592" y="445548"/>
                      <a:pt x="210849" y="484933"/>
                      <a:pt x="242107" y="504312"/>
                    </a:cubicBezTo>
                    <a:cubicBezTo>
                      <a:pt x="280242" y="528068"/>
                      <a:pt x="340882" y="532444"/>
                      <a:pt x="391208" y="5155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Graphic 4">
                <a:extLst>
                  <a:ext uri="{FF2B5EF4-FFF2-40B4-BE49-F238E27FC236}">
                    <a16:creationId xmlns:a16="http://schemas.microsoft.com/office/drawing/2014/main" id="{DC658E7E-4F58-4C61-8B21-4260FB785DA2}"/>
                  </a:ext>
                </a:extLst>
              </p:cNvPr>
              <p:cNvSpPr/>
              <p:nvPr/>
            </p:nvSpPr>
            <p:spPr>
              <a:xfrm flipV="1">
                <a:off x="1598965" y="1367287"/>
                <a:ext cx="681111" cy="845526"/>
              </a:xfrm>
              <a:custGeom>
                <a:avLst/>
                <a:gdLst>
                  <a:gd name="connsiteX0" fmla="*/ 238661 w 681111"/>
                  <a:gd name="connsiteY0" fmla="*/ 834171 h 845526"/>
                  <a:gd name="connsiteX1" fmla="*/ 12353 w 681111"/>
                  <a:gd name="connsiteY1" fmla="*/ 830108 h 845526"/>
                  <a:gd name="connsiteX2" fmla="*/ -1088 w 681111"/>
                  <a:gd name="connsiteY2" fmla="*/ 830108 h 845526"/>
                  <a:gd name="connsiteX3" fmla="*/ 788 w 681111"/>
                  <a:gd name="connsiteY3" fmla="*/ 796662 h 845526"/>
                  <a:gd name="connsiteX4" fmla="*/ 475 w 681111"/>
                  <a:gd name="connsiteY4" fmla="*/ 24286 h 845526"/>
                  <a:gd name="connsiteX5" fmla="*/ -775 w 681111"/>
                  <a:gd name="connsiteY5" fmla="*/ -10723 h 845526"/>
                  <a:gd name="connsiteX6" fmla="*/ 88935 w 681111"/>
                  <a:gd name="connsiteY6" fmla="*/ -10098 h 845526"/>
                  <a:gd name="connsiteX7" fmla="*/ 178958 w 681111"/>
                  <a:gd name="connsiteY7" fmla="*/ -9160 h 845526"/>
                  <a:gd name="connsiteX8" fmla="*/ 178333 w 681111"/>
                  <a:gd name="connsiteY8" fmla="*/ -1345 h 845526"/>
                  <a:gd name="connsiteX9" fmla="*/ 173019 w 681111"/>
                  <a:gd name="connsiteY9" fmla="*/ 267470 h 845526"/>
                  <a:gd name="connsiteX10" fmla="*/ 174582 w 681111"/>
                  <a:gd name="connsiteY10" fmla="*/ 320921 h 845526"/>
                  <a:gd name="connsiteX11" fmla="*/ 223345 w 681111"/>
                  <a:gd name="connsiteY11" fmla="*/ 324984 h 845526"/>
                  <a:gd name="connsiteX12" fmla="*/ 283360 w 681111"/>
                  <a:gd name="connsiteY12" fmla="*/ 322484 h 845526"/>
                  <a:gd name="connsiteX13" fmla="*/ 357129 w 681111"/>
                  <a:gd name="connsiteY13" fmla="*/ 290288 h 845526"/>
                  <a:gd name="connsiteX14" fmla="*/ 383698 w 681111"/>
                  <a:gd name="connsiteY14" fmla="*/ 256217 h 845526"/>
                  <a:gd name="connsiteX15" fmla="*/ 387762 w 681111"/>
                  <a:gd name="connsiteY15" fmla="*/ 249028 h 845526"/>
                  <a:gd name="connsiteX16" fmla="*/ 470908 w 681111"/>
                  <a:gd name="connsiteY16" fmla="*/ 42415 h 845526"/>
                  <a:gd name="connsiteX17" fmla="*/ 489663 w 681111"/>
                  <a:gd name="connsiteY17" fmla="*/ -8535 h 845526"/>
                  <a:gd name="connsiteX18" fmla="*/ 585937 w 681111"/>
                  <a:gd name="connsiteY18" fmla="*/ -10098 h 845526"/>
                  <a:gd name="connsiteX19" fmla="*/ 680024 w 681111"/>
                  <a:gd name="connsiteY19" fmla="*/ -9160 h 845526"/>
                  <a:gd name="connsiteX20" fmla="*/ 655642 w 681111"/>
                  <a:gd name="connsiteY20" fmla="*/ 53355 h 845526"/>
                  <a:gd name="connsiteX21" fmla="*/ 456842 w 681111"/>
                  <a:gd name="connsiteY21" fmla="*/ 388125 h 845526"/>
                  <a:gd name="connsiteX22" fmla="*/ 433711 w 681111"/>
                  <a:gd name="connsiteY22" fmla="*/ 403441 h 845526"/>
                  <a:gd name="connsiteX23" fmla="*/ 453403 w 681111"/>
                  <a:gd name="connsiteY23" fmla="*/ 415631 h 845526"/>
                  <a:gd name="connsiteX24" fmla="*/ 595002 w 681111"/>
                  <a:gd name="connsiteY24" fmla="*/ 567544 h 845526"/>
                  <a:gd name="connsiteX25" fmla="*/ 597815 w 681111"/>
                  <a:gd name="connsiteY25" fmla="*/ 680071 h 845526"/>
                  <a:gd name="connsiteX26" fmla="*/ 371195 w 681111"/>
                  <a:gd name="connsiteY26" fmla="*/ 831983 h 845526"/>
                  <a:gd name="connsiteX27" fmla="*/ 238661 w 681111"/>
                  <a:gd name="connsiteY27" fmla="*/ 834171 h 845526"/>
                  <a:gd name="connsiteX28" fmla="*/ 314931 w 681111"/>
                  <a:gd name="connsiteY28" fmla="*/ 710078 h 845526"/>
                  <a:gd name="connsiteX29" fmla="*/ 382135 w 681111"/>
                  <a:gd name="connsiteY29" fmla="*/ 689136 h 845526"/>
                  <a:gd name="connsiteX30" fmla="*/ 425584 w 681111"/>
                  <a:gd name="connsiteY30" fmla="*/ 642562 h 845526"/>
                  <a:gd name="connsiteX31" fmla="*/ 437149 w 681111"/>
                  <a:gd name="connsiteY31" fmla="*/ 579734 h 845526"/>
                  <a:gd name="connsiteX32" fmla="*/ 366506 w 681111"/>
                  <a:gd name="connsiteY32" fmla="*/ 465956 h 845526"/>
                  <a:gd name="connsiteX33" fmla="*/ 180209 w 681111"/>
                  <a:gd name="connsiteY33" fmla="*/ 442200 h 845526"/>
                  <a:gd name="connsiteX34" fmla="*/ 172394 w 681111"/>
                  <a:gd name="connsiteY34" fmla="*/ 442513 h 845526"/>
                  <a:gd name="connsiteX35" fmla="*/ 171769 w 681111"/>
                  <a:gd name="connsiteY35" fmla="*/ 502840 h 845526"/>
                  <a:gd name="connsiteX36" fmla="*/ 169268 w 681111"/>
                  <a:gd name="connsiteY36" fmla="*/ 619119 h 845526"/>
                  <a:gd name="connsiteX37" fmla="*/ 177395 w 681111"/>
                  <a:gd name="connsiteY37" fmla="*/ 705702 h 845526"/>
                  <a:gd name="connsiteX38" fmla="*/ 213342 w 681111"/>
                  <a:gd name="connsiteY38" fmla="*/ 710078 h 845526"/>
                  <a:gd name="connsiteX39" fmla="*/ 238974 w 681111"/>
                  <a:gd name="connsiteY39" fmla="*/ 712579 h 845526"/>
                  <a:gd name="connsiteX40" fmla="*/ 314931 w 681111"/>
                  <a:gd name="connsiteY40" fmla="*/ 710078 h 84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1111" h="845526">
                    <a:moveTo>
                      <a:pt x="238661" y="834171"/>
                    </a:moveTo>
                    <a:cubicBezTo>
                      <a:pt x="238036" y="833546"/>
                      <a:pt x="84559" y="830733"/>
                      <a:pt x="12353" y="830108"/>
                    </a:cubicBezTo>
                    <a:lnTo>
                      <a:pt x="-1088" y="830108"/>
                    </a:lnTo>
                    <a:lnTo>
                      <a:pt x="788" y="796662"/>
                    </a:lnTo>
                    <a:cubicBezTo>
                      <a:pt x="8915" y="622244"/>
                      <a:pt x="8915" y="222147"/>
                      <a:pt x="475" y="24286"/>
                    </a:cubicBezTo>
                    <a:lnTo>
                      <a:pt x="-775" y="-10723"/>
                    </a:lnTo>
                    <a:lnTo>
                      <a:pt x="88935" y="-10098"/>
                    </a:lnTo>
                    <a:lnTo>
                      <a:pt x="178958" y="-9160"/>
                    </a:lnTo>
                    <a:lnTo>
                      <a:pt x="178333" y="-1345"/>
                    </a:lnTo>
                    <a:cubicBezTo>
                      <a:pt x="177708" y="10845"/>
                      <a:pt x="173332" y="213394"/>
                      <a:pt x="173019" y="267470"/>
                    </a:cubicBezTo>
                    <a:cubicBezTo>
                      <a:pt x="172707" y="294039"/>
                      <a:pt x="173332" y="318108"/>
                      <a:pt x="174582" y="320921"/>
                    </a:cubicBezTo>
                    <a:cubicBezTo>
                      <a:pt x="176770" y="324984"/>
                      <a:pt x="183960" y="325609"/>
                      <a:pt x="223345" y="324984"/>
                    </a:cubicBezTo>
                    <a:cubicBezTo>
                      <a:pt x="248664" y="324672"/>
                      <a:pt x="275858" y="323421"/>
                      <a:pt x="283360" y="322484"/>
                    </a:cubicBezTo>
                    <a:cubicBezTo>
                      <a:pt x="310867" y="318108"/>
                      <a:pt x="340249" y="305292"/>
                      <a:pt x="357129" y="290288"/>
                    </a:cubicBezTo>
                    <a:cubicBezTo>
                      <a:pt x="365256" y="283099"/>
                      <a:pt x="383698" y="259343"/>
                      <a:pt x="383698" y="256217"/>
                    </a:cubicBezTo>
                    <a:cubicBezTo>
                      <a:pt x="383698" y="254967"/>
                      <a:pt x="385574" y="251529"/>
                      <a:pt x="387762" y="249028"/>
                    </a:cubicBezTo>
                    <a:cubicBezTo>
                      <a:pt x="399327" y="234962"/>
                      <a:pt x="441213" y="131499"/>
                      <a:pt x="470908" y="42415"/>
                    </a:cubicBezTo>
                    <a:cubicBezTo>
                      <a:pt x="479973" y="15846"/>
                      <a:pt x="488412" y="-6972"/>
                      <a:pt x="489663" y="-8535"/>
                    </a:cubicBezTo>
                    <a:cubicBezTo>
                      <a:pt x="490913" y="-9785"/>
                      <a:pt x="534362" y="-10410"/>
                      <a:pt x="585937" y="-10098"/>
                    </a:cubicBezTo>
                    <a:lnTo>
                      <a:pt x="680024" y="-9160"/>
                    </a:lnTo>
                    <a:lnTo>
                      <a:pt x="655642" y="53355"/>
                    </a:lnTo>
                    <a:cubicBezTo>
                      <a:pt x="567808" y="280286"/>
                      <a:pt x="523109" y="355617"/>
                      <a:pt x="456842" y="388125"/>
                    </a:cubicBezTo>
                    <a:cubicBezTo>
                      <a:pt x="444026" y="394689"/>
                      <a:pt x="433711" y="401253"/>
                      <a:pt x="433711" y="403441"/>
                    </a:cubicBezTo>
                    <a:cubicBezTo>
                      <a:pt x="433711" y="405316"/>
                      <a:pt x="442463" y="410943"/>
                      <a:pt x="453403" y="415631"/>
                    </a:cubicBezTo>
                    <a:cubicBezTo>
                      <a:pt x="529048" y="449077"/>
                      <a:pt x="576872" y="500027"/>
                      <a:pt x="595002" y="567544"/>
                    </a:cubicBezTo>
                    <a:cubicBezTo>
                      <a:pt x="602191" y="595363"/>
                      <a:pt x="603754" y="653502"/>
                      <a:pt x="597815" y="680071"/>
                    </a:cubicBezTo>
                    <a:cubicBezTo>
                      <a:pt x="577185" y="769780"/>
                      <a:pt x="503729" y="819167"/>
                      <a:pt x="371195" y="831983"/>
                    </a:cubicBezTo>
                    <a:cubicBezTo>
                      <a:pt x="350877" y="834171"/>
                      <a:pt x="240224" y="835734"/>
                      <a:pt x="238661" y="834171"/>
                    </a:cubicBezTo>
                    <a:close/>
                    <a:moveTo>
                      <a:pt x="314931" y="710078"/>
                    </a:moveTo>
                    <a:cubicBezTo>
                      <a:pt x="347126" y="705390"/>
                      <a:pt x="361817" y="700701"/>
                      <a:pt x="382135" y="689136"/>
                    </a:cubicBezTo>
                    <a:cubicBezTo>
                      <a:pt x="402765" y="677570"/>
                      <a:pt x="416206" y="663504"/>
                      <a:pt x="425584" y="642562"/>
                    </a:cubicBezTo>
                    <a:cubicBezTo>
                      <a:pt x="435274" y="620994"/>
                      <a:pt x="437462" y="609429"/>
                      <a:pt x="437149" y="579734"/>
                    </a:cubicBezTo>
                    <a:cubicBezTo>
                      <a:pt x="436837" y="527221"/>
                      <a:pt x="412455" y="488149"/>
                      <a:pt x="366506" y="465956"/>
                    </a:cubicBezTo>
                    <a:cubicBezTo>
                      <a:pt x="324308" y="445326"/>
                      <a:pt x="271482" y="438762"/>
                      <a:pt x="180209" y="442200"/>
                    </a:cubicBezTo>
                    <a:lnTo>
                      <a:pt x="172394" y="442513"/>
                    </a:lnTo>
                    <a:lnTo>
                      <a:pt x="171769" y="502840"/>
                    </a:lnTo>
                    <a:cubicBezTo>
                      <a:pt x="171769" y="535661"/>
                      <a:pt x="170519" y="588174"/>
                      <a:pt x="169268" y="619119"/>
                    </a:cubicBezTo>
                    <a:cubicBezTo>
                      <a:pt x="165830" y="713517"/>
                      <a:pt x="164892" y="702889"/>
                      <a:pt x="177395" y="705702"/>
                    </a:cubicBezTo>
                    <a:cubicBezTo>
                      <a:pt x="183334" y="706953"/>
                      <a:pt x="199589" y="708828"/>
                      <a:pt x="213342" y="710078"/>
                    </a:cubicBezTo>
                    <a:cubicBezTo>
                      <a:pt x="227096" y="711016"/>
                      <a:pt x="238661" y="712266"/>
                      <a:pt x="238974" y="712579"/>
                    </a:cubicBezTo>
                    <a:cubicBezTo>
                      <a:pt x="240537" y="713829"/>
                      <a:pt x="304303" y="711641"/>
                      <a:pt x="314931" y="710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Graphic 4">
                <a:extLst>
                  <a:ext uri="{FF2B5EF4-FFF2-40B4-BE49-F238E27FC236}">
                    <a16:creationId xmlns:a16="http://schemas.microsoft.com/office/drawing/2014/main" id="{7E4673AE-7A28-49E9-958E-7C847C71C7E6}"/>
                  </a:ext>
                </a:extLst>
              </p:cNvPr>
              <p:cNvSpPr/>
              <p:nvPr/>
            </p:nvSpPr>
            <p:spPr>
              <a:xfrm flipV="1">
                <a:off x="2796604" y="1366624"/>
                <a:ext cx="987606" cy="478759"/>
              </a:xfrm>
              <a:custGeom>
                <a:avLst/>
                <a:gdLst>
                  <a:gd name="connsiteX0" fmla="*/ 365285 w 987606"/>
                  <a:gd name="connsiteY0" fmla="*/ 464531 h 478759"/>
                  <a:gd name="connsiteX1" fmla="*/ 13632 w 987606"/>
                  <a:gd name="connsiteY1" fmla="*/ 348878 h 478759"/>
                  <a:gd name="connsiteX2" fmla="*/ 15821 w 987606"/>
                  <a:gd name="connsiteY2" fmla="*/ 340438 h 478759"/>
                  <a:gd name="connsiteX3" fmla="*/ 185239 w 987606"/>
                  <a:gd name="connsiteY3" fmla="*/ 370133 h 478759"/>
                  <a:gd name="connsiteX4" fmla="*/ 216809 w 987606"/>
                  <a:gd name="connsiteY4" fmla="*/ 373259 h 478759"/>
                  <a:gd name="connsiteX5" fmla="*/ 339341 w 987606"/>
                  <a:gd name="connsiteY5" fmla="*/ 373259 h 478759"/>
                  <a:gd name="connsiteX6" fmla="*/ 367160 w 987606"/>
                  <a:gd name="connsiteY6" fmla="*/ 370133 h 478759"/>
                  <a:gd name="connsiteX7" fmla="*/ 656296 w 987606"/>
                  <a:gd name="connsiteY7" fmla="*/ 271046 h 478759"/>
                  <a:gd name="connsiteX8" fmla="*/ 749133 w 987606"/>
                  <a:gd name="connsiteY8" fmla="*/ 204780 h 478759"/>
                  <a:gd name="connsiteX9" fmla="*/ 771638 w 987606"/>
                  <a:gd name="connsiteY9" fmla="*/ 185401 h 478759"/>
                  <a:gd name="connsiteX10" fmla="*/ 854472 w 987606"/>
                  <a:gd name="connsiteY10" fmla="*/ 106944 h 478759"/>
                  <a:gd name="connsiteX11" fmla="*/ 982630 w 987606"/>
                  <a:gd name="connsiteY11" fmla="*/ -10585 h 478759"/>
                  <a:gd name="connsiteX12" fmla="*/ 969814 w 987606"/>
                  <a:gd name="connsiteY12" fmla="*/ 29425 h 478759"/>
                  <a:gd name="connsiteX13" fmla="*/ 523450 w 987606"/>
                  <a:gd name="connsiteY13" fmla="*/ 462031 h 478759"/>
                  <a:gd name="connsiteX14" fmla="*/ 365285 w 987606"/>
                  <a:gd name="connsiteY14" fmla="*/ 464531 h 47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7606" h="478759">
                    <a:moveTo>
                      <a:pt x="365285" y="464531"/>
                    </a:moveTo>
                    <a:cubicBezTo>
                      <a:pt x="256820" y="452653"/>
                      <a:pt x="121785" y="408267"/>
                      <a:pt x="13632" y="348878"/>
                    </a:cubicBezTo>
                    <a:cubicBezTo>
                      <a:pt x="-11687" y="335125"/>
                      <a:pt x="-11374" y="333874"/>
                      <a:pt x="15821" y="340438"/>
                    </a:cubicBezTo>
                    <a:cubicBezTo>
                      <a:pt x="72085" y="354192"/>
                      <a:pt x="144916" y="367007"/>
                      <a:pt x="185239" y="370133"/>
                    </a:cubicBezTo>
                    <a:cubicBezTo>
                      <a:pt x="198367" y="371071"/>
                      <a:pt x="212433" y="372634"/>
                      <a:pt x="216809" y="373259"/>
                    </a:cubicBezTo>
                    <a:cubicBezTo>
                      <a:pt x="227750" y="375134"/>
                      <a:pt x="330588" y="375134"/>
                      <a:pt x="339341" y="373259"/>
                    </a:cubicBezTo>
                    <a:cubicBezTo>
                      <a:pt x="343404" y="372321"/>
                      <a:pt x="355907" y="371071"/>
                      <a:pt x="367160" y="370133"/>
                    </a:cubicBezTo>
                    <a:cubicBezTo>
                      <a:pt x="461559" y="362319"/>
                      <a:pt x="569712" y="325122"/>
                      <a:pt x="656296" y="271046"/>
                    </a:cubicBezTo>
                    <a:cubicBezTo>
                      <a:pt x="683491" y="254167"/>
                      <a:pt x="737567" y="215408"/>
                      <a:pt x="749133" y="204780"/>
                    </a:cubicBezTo>
                    <a:cubicBezTo>
                      <a:pt x="751008" y="202592"/>
                      <a:pt x="761323" y="194153"/>
                      <a:pt x="771638" y="185401"/>
                    </a:cubicBezTo>
                    <a:cubicBezTo>
                      <a:pt x="781954" y="176961"/>
                      <a:pt x="819151" y="141640"/>
                      <a:pt x="854472" y="106944"/>
                    </a:cubicBezTo>
                    <a:cubicBezTo>
                      <a:pt x="949184" y="13484"/>
                      <a:pt x="982630" y="-16836"/>
                      <a:pt x="982630" y="-10585"/>
                    </a:cubicBezTo>
                    <a:cubicBezTo>
                      <a:pt x="982630" y="-9022"/>
                      <a:pt x="977003" y="9107"/>
                      <a:pt x="969814" y="29425"/>
                    </a:cubicBezTo>
                    <a:cubicBezTo>
                      <a:pt x="881979" y="284800"/>
                      <a:pt x="731628" y="430460"/>
                      <a:pt x="523450" y="462031"/>
                    </a:cubicBezTo>
                    <a:cubicBezTo>
                      <a:pt x="484378" y="467970"/>
                      <a:pt x="407483" y="469220"/>
                      <a:pt x="365285" y="464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Graphic 4">
                <a:extLst>
                  <a:ext uri="{FF2B5EF4-FFF2-40B4-BE49-F238E27FC236}">
                    <a16:creationId xmlns:a16="http://schemas.microsoft.com/office/drawing/2014/main" id="{9C1629FA-01F8-4A20-9C78-660EFA8F4288}"/>
                  </a:ext>
                </a:extLst>
              </p:cNvPr>
              <p:cNvSpPr/>
              <p:nvPr/>
            </p:nvSpPr>
            <p:spPr>
              <a:xfrm flipV="1">
                <a:off x="5596861" y="1370420"/>
                <a:ext cx="554674" cy="842393"/>
              </a:xfrm>
              <a:custGeom>
                <a:avLst/>
                <a:gdLst>
                  <a:gd name="connsiteX0" fmla="*/ -11166 w 554674"/>
                  <a:gd name="connsiteY0" fmla="*/ 827925 h 842393"/>
                  <a:gd name="connsiteX1" fmla="*/ -10854 w 554674"/>
                  <a:gd name="connsiteY1" fmla="*/ 790416 h 842393"/>
                  <a:gd name="connsiteX2" fmla="*/ -10854 w 554674"/>
                  <a:gd name="connsiteY2" fmla="*/ 33981 h 842393"/>
                  <a:gd name="connsiteX3" fmla="*/ -12417 w 554674"/>
                  <a:gd name="connsiteY3" fmla="*/ -10717 h 842393"/>
                  <a:gd name="connsiteX4" fmla="*/ 262654 w 554674"/>
                  <a:gd name="connsiteY4" fmla="*/ -10717 h 842393"/>
                  <a:gd name="connsiteX5" fmla="*/ 538036 w 554674"/>
                  <a:gd name="connsiteY5" fmla="*/ -10717 h 842393"/>
                  <a:gd name="connsiteX6" fmla="*/ 538349 w 554674"/>
                  <a:gd name="connsiteY6" fmla="*/ 12101 h 842393"/>
                  <a:gd name="connsiteX7" fmla="*/ 542100 w 554674"/>
                  <a:gd name="connsiteY7" fmla="*/ 114938 h 842393"/>
                  <a:gd name="connsiteX8" fmla="*/ 538662 w 554674"/>
                  <a:gd name="connsiteY8" fmla="*/ 131505 h 842393"/>
                  <a:gd name="connsiteX9" fmla="*/ 532097 w 554674"/>
                  <a:gd name="connsiteY9" fmla="*/ 131818 h 842393"/>
                  <a:gd name="connsiteX10" fmla="*/ 480209 w 554674"/>
                  <a:gd name="connsiteY10" fmla="*/ 128379 h 842393"/>
                  <a:gd name="connsiteX11" fmla="*/ 406753 w 554674"/>
                  <a:gd name="connsiteY11" fmla="*/ 124941 h 842393"/>
                  <a:gd name="connsiteX12" fmla="*/ 165754 w 554674"/>
                  <a:gd name="connsiteY12" fmla="*/ 122440 h 842393"/>
                  <a:gd name="connsiteX13" fmla="*/ 161378 w 554674"/>
                  <a:gd name="connsiteY13" fmla="*/ 258411 h 842393"/>
                  <a:gd name="connsiteX14" fmla="*/ 159190 w 554674"/>
                  <a:gd name="connsiteY14" fmla="*/ 366250 h 842393"/>
                  <a:gd name="connsiteX15" fmla="*/ 228895 w 554674"/>
                  <a:gd name="connsiteY15" fmla="*/ 365625 h 842393"/>
                  <a:gd name="connsiteX16" fmla="*/ 429259 w 554674"/>
                  <a:gd name="connsiteY16" fmla="*/ 360311 h 842393"/>
                  <a:gd name="connsiteX17" fmla="*/ 448326 w 554674"/>
                  <a:gd name="connsiteY17" fmla="*/ 362812 h 842393"/>
                  <a:gd name="connsiteX18" fmla="*/ 448951 w 554674"/>
                  <a:gd name="connsiteY18" fmla="*/ 430015 h 842393"/>
                  <a:gd name="connsiteX19" fmla="*/ 448951 w 554674"/>
                  <a:gd name="connsiteY19" fmla="*/ 494094 h 842393"/>
                  <a:gd name="connsiteX20" fmla="*/ 433322 w 554674"/>
                  <a:gd name="connsiteY20" fmla="*/ 493781 h 842393"/>
                  <a:gd name="connsiteX21" fmla="*/ 342674 w 554674"/>
                  <a:gd name="connsiteY21" fmla="*/ 490968 h 842393"/>
                  <a:gd name="connsiteX22" fmla="*/ 213891 w 554674"/>
                  <a:gd name="connsiteY22" fmla="*/ 488155 h 842393"/>
                  <a:gd name="connsiteX23" fmla="*/ 159815 w 554674"/>
                  <a:gd name="connsiteY23" fmla="*/ 487529 h 842393"/>
                  <a:gd name="connsiteX24" fmla="*/ 159815 w 554674"/>
                  <a:gd name="connsiteY24" fmla="*/ 523788 h 842393"/>
                  <a:gd name="connsiteX25" fmla="*/ 155126 w 554674"/>
                  <a:gd name="connsiteY25" fmla="*/ 672887 h 842393"/>
                  <a:gd name="connsiteX26" fmla="*/ 157627 w 554674"/>
                  <a:gd name="connsiteY26" fmla="*/ 699456 h 842393"/>
                  <a:gd name="connsiteX27" fmla="*/ 184821 w 554674"/>
                  <a:gd name="connsiteY27" fmla="*/ 700081 h 842393"/>
                  <a:gd name="connsiteX28" fmla="*/ 413004 w 554674"/>
                  <a:gd name="connsiteY28" fmla="*/ 693830 h 842393"/>
                  <a:gd name="connsiteX29" fmla="*/ 505215 w 554674"/>
                  <a:gd name="connsiteY29" fmla="*/ 695705 h 842393"/>
                  <a:gd name="connsiteX30" fmla="*/ 508029 w 554674"/>
                  <a:gd name="connsiteY30" fmla="*/ 750406 h 842393"/>
                  <a:gd name="connsiteX31" fmla="*/ 511467 w 554674"/>
                  <a:gd name="connsiteY31" fmla="*/ 813234 h 842393"/>
                  <a:gd name="connsiteX32" fmla="*/ 510529 w 554674"/>
                  <a:gd name="connsiteY32" fmla="*/ 828863 h 842393"/>
                  <a:gd name="connsiteX33" fmla="*/ 249213 w 554674"/>
                  <a:gd name="connsiteY33" fmla="*/ 831676 h 842393"/>
                  <a:gd name="connsiteX34" fmla="*/ -11166 w 554674"/>
                  <a:gd name="connsiteY34" fmla="*/ 827925 h 842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54674" h="842393">
                    <a:moveTo>
                      <a:pt x="-11166" y="827925"/>
                    </a:moveTo>
                    <a:cubicBezTo>
                      <a:pt x="-12104" y="825737"/>
                      <a:pt x="-11791" y="808858"/>
                      <a:pt x="-10854" y="790416"/>
                    </a:cubicBezTo>
                    <a:cubicBezTo>
                      <a:pt x="-3039" y="646318"/>
                      <a:pt x="-3039" y="240907"/>
                      <a:pt x="-10854" y="33981"/>
                    </a:cubicBezTo>
                    <a:lnTo>
                      <a:pt x="-12417" y="-10717"/>
                    </a:lnTo>
                    <a:lnTo>
                      <a:pt x="262654" y="-10717"/>
                    </a:lnTo>
                    <a:lnTo>
                      <a:pt x="538036" y="-10717"/>
                    </a:lnTo>
                    <a:lnTo>
                      <a:pt x="538349" y="12101"/>
                    </a:lnTo>
                    <a:cubicBezTo>
                      <a:pt x="538662" y="38357"/>
                      <a:pt x="540537" y="93996"/>
                      <a:pt x="542100" y="114938"/>
                    </a:cubicBezTo>
                    <a:cubicBezTo>
                      <a:pt x="542725" y="125253"/>
                      <a:pt x="541475" y="130255"/>
                      <a:pt x="538662" y="131505"/>
                    </a:cubicBezTo>
                    <a:cubicBezTo>
                      <a:pt x="536161" y="132443"/>
                      <a:pt x="533348" y="132443"/>
                      <a:pt x="532097" y="131818"/>
                    </a:cubicBezTo>
                    <a:cubicBezTo>
                      <a:pt x="531160" y="130880"/>
                      <a:pt x="507716" y="129317"/>
                      <a:pt x="480209" y="128379"/>
                    </a:cubicBezTo>
                    <a:cubicBezTo>
                      <a:pt x="452702" y="127129"/>
                      <a:pt x="419569" y="125566"/>
                      <a:pt x="406753" y="124941"/>
                    </a:cubicBezTo>
                    <a:cubicBezTo>
                      <a:pt x="338923" y="121815"/>
                      <a:pt x="166066" y="119940"/>
                      <a:pt x="165754" y="122440"/>
                    </a:cubicBezTo>
                    <a:cubicBezTo>
                      <a:pt x="164191" y="134943"/>
                      <a:pt x="163253" y="164638"/>
                      <a:pt x="161378" y="258411"/>
                    </a:cubicBezTo>
                    <a:lnTo>
                      <a:pt x="159190" y="366250"/>
                    </a:lnTo>
                    <a:lnTo>
                      <a:pt x="228895" y="365625"/>
                    </a:lnTo>
                    <a:cubicBezTo>
                      <a:pt x="288910" y="365000"/>
                      <a:pt x="329546" y="363749"/>
                      <a:pt x="429259" y="360311"/>
                    </a:cubicBezTo>
                    <a:cubicBezTo>
                      <a:pt x="439261" y="359998"/>
                      <a:pt x="447701" y="361249"/>
                      <a:pt x="448326" y="362812"/>
                    </a:cubicBezTo>
                    <a:cubicBezTo>
                      <a:pt x="448951" y="364687"/>
                      <a:pt x="449264" y="394694"/>
                      <a:pt x="448951" y="430015"/>
                    </a:cubicBezTo>
                    <a:lnTo>
                      <a:pt x="448951" y="494094"/>
                    </a:lnTo>
                    <a:lnTo>
                      <a:pt x="433322" y="493781"/>
                    </a:lnTo>
                    <a:cubicBezTo>
                      <a:pt x="424570" y="493468"/>
                      <a:pt x="383935" y="492218"/>
                      <a:pt x="342674" y="490968"/>
                    </a:cubicBezTo>
                    <a:cubicBezTo>
                      <a:pt x="301413" y="489718"/>
                      <a:pt x="243274" y="488467"/>
                      <a:pt x="213891" y="488155"/>
                    </a:cubicBezTo>
                    <a:lnTo>
                      <a:pt x="159815" y="487529"/>
                    </a:lnTo>
                    <a:lnTo>
                      <a:pt x="159815" y="523788"/>
                    </a:lnTo>
                    <a:cubicBezTo>
                      <a:pt x="159502" y="565986"/>
                      <a:pt x="157314" y="636628"/>
                      <a:pt x="155126" y="672887"/>
                    </a:cubicBezTo>
                    <a:cubicBezTo>
                      <a:pt x="154188" y="691329"/>
                      <a:pt x="154814" y="698519"/>
                      <a:pt x="157627" y="699456"/>
                    </a:cubicBezTo>
                    <a:cubicBezTo>
                      <a:pt x="159502" y="700081"/>
                      <a:pt x="172005" y="700394"/>
                      <a:pt x="184821" y="700081"/>
                    </a:cubicBezTo>
                    <a:cubicBezTo>
                      <a:pt x="276720" y="698206"/>
                      <a:pt x="382684" y="695393"/>
                      <a:pt x="413004" y="693830"/>
                    </a:cubicBezTo>
                    <a:cubicBezTo>
                      <a:pt x="490212" y="690392"/>
                      <a:pt x="504590" y="690704"/>
                      <a:pt x="505215" y="695705"/>
                    </a:cubicBezTo>
                    <a:cubicBezTo>
                      <a:pt x="505528" y="698206"/>
                      <a:pt x="506778" y="722899"/>
                      <a:pt x="508029" y="750406"/>
                    </a:cubicBezTo>
                    <a:cubicBezTo>
                      <a:pt x="509279" y="777913"/>
                      <a:pt x="510842" y="806045"/>
                      <a:pt x="511467" y="813234"/>
                    </a:cubicBezTo>
                    <a:cubicBezTo>
                      <a:pt x="511780" y="820111"/>
                      <a:pt x="511467" y="827300"/>
                      <a:pt x="510529" y="828863"/>
                    </a:cubicBezTo>
                    <a:cubicBezTo>
                      <a:pt x="509279" y="830426"/>
                      <a:pt x="399876" y="831676"/>
                      <a:pt x="249213" y="831676"/>
                    </a:cubicBezTo>
                    <a:cubicBezTo>
                      <a:pt x="46974" y="831676"/>
                      <a:pt x="-10229" y="830738"/>
                      <a:pt x="-11166" y="8279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Graphic 4">
                <a:extLst>
                  <a:ext uri="{FF2B5EF4-FFF2-40B4-BE49-F238E27FC236}">
                    <a16:creationId xmlns:a16="http://schemas.microsoft.com/office/drawing/2014/main" id="{3ABDEBB5-8011-4D1B-B665-1EEC15B9F2FE}"/>
                  </a:ext>
                </a:extLst>
              </p:cNvPr>
              <p:cNvSpPr/>
              <p:nvPr/>
            </p:nvSpPr>
            <p:spPr>
              <a:xfrm flipV="1">
                <a:off x="6949260" y="1494785"/>
                <a:ext cx="696961" cy="1050843"/>
              </a:xfrm>
              <a:custGeom>
                <a:avLst/>
                <a:gdLst>
                  <a:gd name="connsiteX0" fmla="*/ 576894 w 696961"/>
                  <a:gd name="connsiteY0" fmla="*/ 1038390 h 1050843"/>
                  <a:gd name="connsiteX1" fmla="*/ 485934 w 696961"/>
                  <a:gd name="connsiteY1" fmla="*/ 939616 h 1050843"/>
                  <a:gd name="connsiteX2" fmla="*/ 480307 w 696961"/>
                  <a:gd name="connsiteY2" fmla="*/ 917111 h 1050843"/>
                  <a:gd name="connsiteX3" fmla="*/ 456239 w 696961"/>
                  <a:gd name="connsiteY3" fmla="*/ 928051 h 1050843"/>
                  <a:gd name="connsiteX4" fmla="*/ 401537 w 696961"/>
                  <a:gd name="connsiteY4" fmla="*/ 947118 h 1050843"/>
                  <a:gd name="connsiteX5" fmla="*/ 308388 w 696961"/>
                  <a:gd name="connsiteY5" fmla="*/ 955557 h 1050843"/>
                  <a:gd name="connsiteX6" fmla="*/ 195235 w 696961"/>
                  <a:gd name="connsiteY6" fmla="*/ 946805 h 1050843"/>
                  <a:gd name="connsiteX7" fmla="*/ 178668 w 696961"/>
                  <a:gd name="connsiteY7" fmla="*/ 943992 h 1050843"/>
                  <a:gd name="connsiteX8" fmla="*/ 174917 w 696961"/>
                  <a:gd name="connsiteY8" fmla="*/ 942742 h 1050843"/>
                  <a:gd name="connsiteX9" fmla="*/ 161789 w 696961"/>
                  <a:gd name="connsiteY9" fmla="*/ 937428 h 1050843"/>
                  <a:gd name="connsiteX10" fmla="*/ 49572 w 696961"/>
                  <a:gd name="connsiteY10" fmla="*/ 857408 h 1050843"/>
                  <a:gd name="connsiteX11" fmla="*/ 17689 w 696961"/>
                  <a:gd name="connsiteY11" fmla="*/ 788642 h 1050843"/>
                  <a:gd name="connsiteX12" fmla="*/ 13626 w 696961"/>
                  <a:gd name="connsiteY12" fmla="*/ 698932 h 1050843"/>
                  <a:gd name="connsiteX13" fmla="*/ 97397 w 696961"/>
                  <a:gd name="connsiteY13" fmla="*/ 582029 h 1050843"/>
                  <a:gd name="connsiteX14" fmla="*/ 116152 w 696961"/>
                  <a:gd name="connsiteY14" fmla="*/ 566712 h 1050843"/>
                  <a:gd name="connsiteX15" fmla="*/ 105837 w 696961"/>
                  <a:gd name="connsiteY15" fmla="*/ 555147 h 1050843"/>
                  <a:gd name="connsiteX16" fmla="*/ 44259 w 696961"/>
                  <a:gd name="connsiteY16" fmla="*/ 414175 h 1050843"/>
                  <a:gd name="connsiteX17" fmla="*/ 88957 w 696961"/>
                  <a:gd name="connsiteY17" fmla="*/ 342595 h 1050843"/>
                  <a:gd name="connsiteX18" fmla="*/ 97397 w 696961"/>
                  <a:gd name="connsiteY18" fmla="*/ 332593 h 1050843"/>
                  <a:gd name="connsiteX19" fmla="*/ 82081 w 696961"/>
                  <a:gd name="connsiteY19" fmla="*/ 324466 h 1050843"/>
                  <a:gd name="connsiteX20" fmla="*/ -16382 w 696961"/>
                  <a:gd name="connsiteY20" fmla="*/ 185994 h 1050843"/>
                  <a:gd name="connsiteX21" fmla="*/ 208363 w 696961"/>
                  <a:gd name="connsiteY21" fmla="*/ -7803 h 1050843"/>
                  <a:gd name="connsiteX22" fmla="*/ 352150 w 696961"/>
                  <a:gd name="connsiteY22" fmla="*/ -7803 h 1050843"/>
                  <a:gd name="connsiteX23" fmla="*/ 505001 w 696961"/>
                  <a:gd name="connsiteY23" fmla="*/ 37208 h 1050843"/>
                  <a:gd name="connsiteX24" fmla="*/ 655352 w 696961"/>
                  <a:gd name="connsiteY24" fmla="*/ 249135 h 1050843"/>
                  <a:gd name="connsiteX25" fmla="*/ 598462 w 696961"/>
                  <a:gd name="connsiteY25" fmla="*/ 385106 h 1050843"/>
                  <a:gd name="connsiteX26" fmla="*/ 533446 w 696961"/>
                  <a:gd name="connsiteY26" fmla="*/ 418239 h 1050843"/>
                  <a:gd name="connsiteX27" fmla="*/ 522506 w 696961"/>
                  <a:gd name="connsiteY27" fmla="*/ 421364 h 1050843"/>
                  <a:gd name="connsiteX28" fmla="*/ 475619 w 696961"/>
                  <a:gd name="connsiteY28" fmla="*/ 430742 h 1050843"/>
                  <a:gd name="connsiteX29" fmla="*/ 338084 w 696961"/>
                  <a:gd name="connsiteY29" fmla="*/ 436993 h 1050843"/>
                  <a:gd name="connsiteX30" fmla="*/ 222429 w 696961"/>
                  <a:gd name="connsiteY30" fmla="*/ 446683 h 1050843"/>
                  <a:gd name="connsiteX31" fmla="*/ 175855 w 696961"/>
                  <a:gd name="connsiteY31" fmla="*/ 472314 h 1050843"/>
                  <a:gd name="connsiteX32" fmla="*/ 164914 w 696961"/>
                  <a:gd name="connsiteY32" fmla="*/ 509824 h 1050843"/>
                  <a:gd name="connsiteX33" fmla="*/ 165852 w 696961"/>
                  <a:gd name="connsiteY33" fmla="*/ 516388 h 1050843"/>
                  <a:gd name="connsiteX34" fmla="*/ 191171 w 696961"/>
                  <a:gd name="connsiteY34" fmla="*/ 543269 h 1050843"/>
                  <a:gd name="connsiteX35" fmla="*/ 209301 w 696961"/>
                  <a:gd name="connsiteY35" fmla="*/ 545145 h 1050843"/>
                  <a:gd name="connsiteX36" fmla="*/ 417479 w 696961"/>
                  <a:gd name="connsiteY36" fmla="*/ 551084 h 1050843"/>
                  <a:gd name="connsiteX37" fmla="*/ 560953 w 696961"/>
                  <a:gd name="connsiteY37" fmla="*/ 673301 h 1050843"/>
                  <a:gd name="connsiteX38" fmla="*/ 552826 w 696961"/>
                  <a:gd name="connsiteY38" fmla="*/ 849907 h 1050843"/>
                  <a:gd name="connsiteX39" fmla="*/ 548450 w 696961"/>
                  <a:gd name="connsiteY39" fmla="*/ 883665 h 1050843"/>
                  <a:gd name="connsiteX40" fmla="*/ 645037 w 696961"/>
                  <a:gd name="connsiteY40" fmla="*/ 905545 h 1050843"/>
                  <a:gd name="connsiteX41" fmla="*/ 667855 w 696961"/>
                  <a:gd name="connsiteY41" fmla="*/ 918986 h 1050843"/>
                  <a:gd name="connsiteX42" fmla="*/ 680358 w 696961"/>
                  <a:gd name="connsiteY42" fmla="*/ 1022136 h 1050843"/>
                  <a:gd name="connsiteX43" fmla="*/ 636597 w 696961"/>
                  <a:gd name="connsiteY43" fmla="*/ 1038078 h 1050843"/>
                  <a:gd name="connsiteX44" fmla="*/ 576894 w 696961"/>
                  <a:gd name="connsiteY44" fmla="*/ 1038390 h 1050843"/>
                  <a:gd name="connsiteX45" fmla="*/ 338709 w 696961"/>
                  <a:gd name="connsiteY45" fmla="*/ 855533 h 1050843"/>
                  <a:gd name="connsiteX46" fmla="*/ 398724 w 696961"/>
                  <a:gd name="connsiteY46" fmla="*/ 813960 h 1050843"/>
                  <a:gd name="connsiteX47" fmla="*/ 400599 w 696961"/>
                  <a:gd name="connsiteY47" fmla="*/ 676739 h 1050843"/>
                  <a:gd name="connsiteX48" fmla="*/ 232432 w 696961"/>
                  <a:gd name="connsiteY48" fmla="*/ 646419 h 1050843"/>
                  <a:gd name="connsiteX49" fmla="*/ 185232 w 696961"/>
                  <a:gd name="connsiteY49" fmla="*/ 694869 h 1050843"/>
                  <a:gd name="connsiteX50" fmla="*/ 177105 w 696961"/>
                  <a:gd name="connsiteY50" fmla="*/ 746444 h 1050843"/>
                  <a:gd name="connsiteX51" fmla="*/ 186170 w 696961"/>
                  <a:gd name="connsiteY51" fmla="*/ 798644 h 1050843"/>
                  <a:gd name="connsiteX52" fmla="*/ 271817 w 696961"/>
                  <a:gd name="connsiteY52" fmla="*/ 859596 h 1050843"/>
                  <a:gd name="connsiteX53" fmla="*/ 287446 w 696961"/>
                  <a:gd name="connsiteY53" fmla="*/ 862097 h 1050843"/>
                  <a:gd name="connsiteX54" fmla="*/ 338709 w 696961"/>
                  <a:gd name="connsiteY54" fmla="*/ 855533 h 1050843"/>
                  <a:gd name="connsiteX55" fmla="*/ 299011 w 696961"/>
                  <a:gd name="connsiteY55" fmla="*/ 302585 h 1050843"/>
                  <a:gd name="connsiteX56" fmla="*/ 406851 w 696961"/>
                  <a:gd name="connsiteY56" fmla="*/ 296959 h 1050843"/>
                  <a:gd name="connsiteX57" fmla="*/ 424043 w 696961"/>
                  <a:gd name="connsiteY57" fmla="*/ 293208 h 1050843"/>
                  <a:gd name="connsiteX58" fmla="*/ 495311 w 696961"/>
                  <a:gd name="connsiteY58" fmla="*/ 210375 h 1050843"/>
                  <a:gd name="connsiteX59" fmla="*/ 487497 w 696961"/>
                  <a:gd name="connsiteY59" fmla="*/ 169428 h 1050843"/>
                  <a:gd name="connsiteX60" fmla="*/ 303700 w 696961"/>
                  <a:gd name="connsiteY60" fmla="*/ 84720 h 1050843"/>
                  <a:gd name="connsiteX61" fmla="*/ 211489 w 696961"/>
                  <a:gd name="connsiteY61" fmla="*/ 95660 h 1050843"/>
                  <a:gd name="connsiteX62" fmla="*/ 132406 w 696961"/>
                  <a:gd name="connsiteY62" fmla="*/ 214751 h 1050843"/>
                  <a:gd name="connsiteX63" fmla="*/ 177105 w 696961"/>
                  <a:gd name="connsiteY63" fmla="*/ 300710 h 1050843"/>
                  <a:gd name="connsiteX64" fmla="*/ 211489 w 696961"/>
                  <a:gd name="connsiteY64" fmla="*/ 306024 h 1050843"/>
                  <a:gd name="connsiteX65" fmla="*/ 299011 w 696961"/>
                  <a:gd name="connsiteY65" fmla="*/ 302585 h 105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96961" h="1050843">
                    <a:moveTo>
                      <a:pt x="576894" y="1038390"/>
                    </a:moveTo>
                    <a:cubicBezTo>
                      <a:pt x="531570" y="1029951"/>
                      <a:pt x="499375" y="995567"/>
                      <a:pt x="485934" y="939616"/>
                    </a:cubicBezTo>
                    <a:lnTo>
                      <a:pt x="480307" y="917111"/>
                    </a:lnTo>
                    <a:lnTo>
                      <a:pt x="456239" y="928051"/>
                    </a:lnTo>
                    <a:cubicBezTo>
                      <a:pt x="442798" y="933990"/>
                      <a:pt x="418104" y="942742"/>
                      <a:pt x="401537" y="947118"/>
                    </a:cubicBezTo>
                    <a:cubicBezTo>
                      <a:pt x="373718" y="954620"/>
                      <a:pt x="365278" y="955245"/>
                      <a:pt x="308388" y="955557"/>
                    </a:cubicBezTo>
                    <a:cubicBezTo>
                      <a:pt x="244310" y="955870"/>
                      <a:pt x="223679" y="954307"/>
                      <a:pt x="195235" y="946805"/>
                    </a:cubicBezTo>
                    <a:cubicBezTo>
                      <a:pt x="186170" y="944305"/>
                      <a:pt x="178668" y="943054"/>
                      <a:pt x="178668" y="943992"/>
                    </a:cubicBezTo>
                    <a:cubicBezTo>
                      <a:pt x="178668" y="944930"/>
                      <a:pt x="176792" y="944305"/>
                      <a:pt x="174917" y="942742"/>
                    </a:cubicBezTo>
                    <a:cubicBezTo>
                      <a:pt x="172729" y="940866"/>
                      <a:pt x="166790" y="938678"/>
                      <a:pt x="161789" y="937428"/>
                    </a:cubicBezTo>
                    <a:cubicBezTo>
                      <a:pt x="126780" y="928988"/>
                      <a:pt x="75517" y="892417"/>
                      <a:pt x="49572" y="857408"/>
                    </a:cubicBezTo>
                    <a:cubicBezTo>
                      <a:pt x="37382" y="840529"/>
                      <a:pt x="23628" y="811147"/>
                      <a:pt x="17689" y="788642"/>
                    </a:cubicBezTo>
                    <a:cubicBezTo>
                      <a:pt x="12375" y="768324"/>
                      <a:pt x="10187" y="719250"/>
                      <a:pt x="13626" y="698932"/>
                    </a:cubicBezTo>
                    <a:cubicBezTo>
                      <a:pt x="22378" y="651108"/>
                      <a:pt x="53636" y="607035"/>
                      <a:pt x="97397" y="582029"/>
                    </a:cubicBezTo>
                    <a:cubicBezTo>
                      <a:pt x="107712" y="576090"/>
                      <a:pt x="116152" y="569213"/>
                      <a:pt x="116152" y="566712"/>
                    </a:cubicBezTo>
                    <a:cubicBezTo>
                      <a:pt x="116152" y="564212"/>
                      <a:pt x="111463" y="558898"/>
                      <a:pt x="105837" y="555147"/>
                    </a:cubicBezTo>
                    <a:cubicBezTo>
                      <a:pt x="55824" y="521076"/>
                      <a:pt x="33631" y="470126"/>
                      <a:pt x="44259" y="414175"/>
                    </a:cubicBezTo>
                    <a:cubicBezTo>
                      <a:pt x="49572" y="385106"/>
                      <a:pt x="62388" y="364788"/>
                      <a:pt x="88957" y="342595"/>
                    </a:cubicBezTo>
                    <a:cubicBezTo>
                      <a:pt x="93646" y="338532"/>
                      <a:pt x="97397" y="334156"/>
                      <a:pt x="97397" y="332593"/>
                    </a:cubicBezTo>
                    <a:cubicBezTo>
                      <a:pt x="97397" y="331030"/>
                      <a:pt x="90520" y="327279"/>
                      <a:pt x="82081" y="324466"/>
                    </a:cubicBezTo>
                    <a:cubicBezTo>
                      <a:pt x="26129" y="306024"/>
                      <a:pt x="-14506" y="249135"/>
                      <a:pt x="-16382" y="185994"/>
                    </a:cubicBezTo>
                    <a:cubicBezTo>
                      <a:pt x="-20133" y="73154"/>
                      <a:pt x="55199" y="8451"/>
                      <a:pt x="208363" y="-7803"/>
                    </a:cubicBezTo>
                    <a:cubicBezTo>
                      <a:pt x="235245" y="-10616"/>
                      <a:pt x="326831" y="-10616"/>
                      <a:pt x="352150" y="-7803"/>
                    </a:cubicBezTo>
                    <a:cubicBezTo>
                      <a:pt x="404350" y="-1864"/>
                      <a:pt x="459052" y="14077"/>
                      <a:pt x="505001" y="37208"/>
                    </a:cubicBezTo>
                    <a:cubicBezTo>
                      <a:pt x="601901" y="85970"/>
                      <a:pt x="652851" y="157863"/>
                      <a:pt x="655352" y="249135"/>
                    </a:cubicBezTo>
                    <a:cubicBezTo>
                      <a:pt x="656602" y="310712"/>
                      <a:pt x="639098" y="352910"/>
                      <a:pt x="598462" y="385106"/>
                    </a:cubicBezTo>
                    <a:cubicBezTo>
                      <a:pt x="583459" y="396983"/>
                      <a:pt x="551263" y="413550"/>
                      <a:pt x="533446" y="418239"/>
                    </a:cubicBezTo>
                    <a:cubicBezTo>
                      <a:pt x="528445" y="419802"/>
                      <a:pt x="523443" y="421052"/>
                      <a:pt x="522506" y="421364"/>
                    </a:cubicBezTo>
                    <a:cubicBezTo>
                      <a:pt x="517817" y="422615"/>
                      <a:pt x="484996" y="429179"/>
                      <a:pt x="475619" y="430742"/>
                    </a:cubicBezTo>
                    <a:cubicBezTo>
                      <a:pt x="461240" y="432930"/>
                      <a:pt x="416541" y="434805"/>
                      <a:pt x="338084" y="436993"/>
                    </a:cubicBezTo>
                    <a:cubicBezTo>
                      <a:pt x="267441" y="438869"/>
                      <a:pt x="254000" y="440119"/>
                      <a:pt x="222429" y="446683"/>
                    </a:cubicBezTo>
                    <a:cubicBezTo>
                      <a:pt x="205237" y="450121"/>
                      <a:pt x="183044" y="462625"/>
                      <a:pt x="175855" y="472314"/>
                    </a:cubicBezTo>
                    <a:cubicBezTo>
                      <a:pt x="169916" y="481067"/>
                      <a:pt x="163664" y="501384"/>
                      <a:pt x="164914" y="509824"/>
                    </a:cubicBezTo>
                    <a:cubicBezTo>
                      <a:pt x="165227" y="511699"/>
                      <a:pt x="165539" y="514825"/>
                      <a:pt x="165852" y="516388"/>
                    </a:cubicBezTo>
                    <a:cubicBezTo>
                      <a:pt x="166477" y="522014"/>
                      <a:pt x="182419" y="538893"/>
                      <a:pt x="191171" y="543269"/>
                    </a:cubicBezTo>
                    <a:cubicBezTo>
                      <a:pt x="197110" y="546395"/>
                      <a:pt x="202736" y="547020"/>
                      <a:pt x="209301" y="545145"/>
                    </a:cubicBezTo>
                    <a:cubicBezTo>
                      <a:pt x="253374" y="532329"/>
                      <a:pt x="365591" y="535767"/>
                      <a:pt x="417479" y="551084"/>
                    </a:cubicBezTo>
                    <a:cubicBezTo>
                      <a:pt x="481870" y="570463"/>
                      <a:pt x="534384" y="614849"/>
                      <a:pt x="560953" y="673301"/>
                    </a:cubicBezTo>
                    <a:cubicBezTo>
                      <a:pt x="585647" y="727064"/>
                      <a:pt x="581896" y="805833"/>
                      <a:pt x="552826" y="849907"/>
                    </a:cubicBezTo>
                    <a:cubicBezTo>
                      <a:pt x="537197" y="873350"/>
                      <a:pt x="536884" y="874913"/>
                      <a:pt x="548450" y="883665"/>
                    </a:cubicBezTo>
                    <a:cubicBezTo>
                      <a:pt x="565329" y="896168"/>
                      <a:pt x="598462" y="903982"/>
                      <a:pt x="645037" y="905545"/>
                    </a:cubicBezTo>
                    <a:cubicBezTo>
                      <a:pt x="665355" y="906170"/>
                      <a:pt x="666605" y="907108"/>
                      <a:pt x="667855" y="918986"/>
                    </a:cubicBezTo>
                    <a:cubicBezTo>
                      <a:pt x="670981" y="949306"/>
                      <a:pt x="679421" y="1019010"/>
                      <a:pt x="680358" y="1022136"/>
                    </a:cubicBezTo>
                    <a:cubicBezTo>
                      <a:pt x="681921" y="1027137"/>
                      <a:pt x="662541" y="1034327"/>
                      <a:pt x="636597" y="1038078"/>
                    </a:cubicBezTo>
                    <a:cubicBezTo>
                      <a:pt x="611903" y="1041829"/>
                      <a:pt x="595649" y="1041829"/>
                      <a:pt x="576894" y="1038390"/>
                    </a:cubicBezTo>
                    <a:close/>
                    <a:moveTo>
                      <a:pt x="338709" y="855533"/>
                    </a:moveTo>
                    <a:cubicBezTo>
                      <a:pt x="360277" y="848344"/>
                      <a:pt x="388409" y="828964"/>
                      <a:pt x="398724" y="813960"/>
                    </a:cubicBezTo>
                    <a:cubicBezTo>
                      <a:pt x="425293" y="775513"/>
                      <a:pt x="426231" y="712060"/>
                      <a:pt x="400599" y="676739"/>
                    </a:cubicBezTo>
                    <a:cubicBezTo>
                      <a:pt x="366528" y="629853"/>
                      <a:pt x="289009" y="615787"/>
                      <a:pt x="232432" y="646419"/>
                    </a:cubicBezTo>
                    <a:cubicBezTo>
                      <a:pt x="210864" y="657985"/>
                      <a:pt x="194609" y="674551"/>
                      <a:pt x="185232" y="694869"/>
                    </a:cubicBezTo>
                    <a:cubicBezTo>
                      <a:pt x="178043" y="710185"/>
                      <a:pt x="177105" y="715811"/>
                      <a:pt x="177105" y="746444"/>
                    </a:cubicBezTo>
                    <a:cubicBezTo>
                      <a:pt x="177105" y="778014"/>
                      <a:pt x="177730" y="782390"/>
                      <a:pt x="186170" y="798644"/>
                    </a:cubicBezTo>
                    <a:cubicBezTo>
                      <a:pt x="201799" y="830214"/>
                      <a:pt x="237433" y="855533"/>
                      <a:pt x="271817" y="859596"/>
                    </a:cubicBezTo>
                    <a:cubicBezTo>
                      <a:pt x="279944" y="860534"/>
                      <a:pt x="286820" y="861785"/>
                      <a:pt x="287446" y="862097"/>
                    </a:cubicBezTo>
                    <a:cubicBezTo>
                      <a:pt x="289946" y="864285"/>
                      <a:pt x="325893" y="859909"/>
                      <a:pt x="338709" y="855533"/>
                    </a:cubicBezTo>
                    <a:close/>
                    <a:moveTo>
                      <a:pt x="299011" y="302585"/>
                    </a:moveTo>
                    <a:cubicBezTo>
                      <a:pt x="358714" y="301023"/>
                      <a:pt x="396536" y="299147"/>
                      <a:pt x="406851" y="296959"/>
                    </a:cubicBezTo>
                    <a:cubicBezTo>
                      <a:pt x="409352" y="296334"/>
                      <a:pt x="417166" y="294771"/>
                      <a:pt x="424043" y="293208"/>
                    </a:cubicBezTo>
                    <a:cubicBezTo>
                      <a:pt x="471555" y="283518"/>
                      <a:pt x="495311" y="256324"/>
                      <a:pt x="495311" y="210375"/>
                    </a:cubicBezTo>
                    <a:cubicBezTo>
                      <a:pt x="495624" y="191621"/>
                      <a:pt x="494061" y="183494"/>
                      <a:pt x="487497" y="169428"/>
                    </a:cubicBezTo>
                    <a:cubicBezTo>
                      <a:pt x="463428" y="116602"/>
                      <a:pt x="395598" y="85345"/>
                      <a:pt x="303700" y="84720"/>
                    </a:cubicBezTo>
                    <a:cubicBezTo>
                      <a:pt x="257751" y="84407"/>
                      <a:pt x="237120" y="86908"/>
                      <a:pt x="211489" y="95660"/>
                    </a:cubicBezTo>
                    <a:cubicBezTo>
                      <a:pt x="154912" y="114727"/>
                      <a:pt x="128655" y="154424"/>
                      <a:pt x="132406" y="214751"/>
                    </a:cubicBezTo>
                    <a:cubicBezTo>
                      <a:pt x="134907" y="253198"/>
                      <a:pt x="148035" y="278517"/>
                      <a:pt x="177105" y="300710"/>
                    </a:cubicBezTo>
                    <a:cubicBezTo>
                      <a:pt x="185545" y="307274"/>
                      <a:pt x="188670" y="307587"/>
                      <a:pt x="211489" y="306024"/>
                    </a:cubicBezTo>
                    <a:cubicBezTo>
                      <a:pt x="225242" y="304773"/>
                      <a:pt x="264627" y="303211"/>
                      <a:pt x="299011" y="3025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Graphic 4">
                <a:extLst>
                  <a:ext uri="{FF2B5EF4-FFF2-40B4-BE49-F238E27FC236}">
                    <a16:creationId xmlns:a16="http://schemas.microsoft.com/office/drawing/2014/main" id="{282DC50A-644E-44D6-A2BA-1424D5191FE6}"/>
                  </a:ext>
                </a:extLst>
              </p:cNvPr>
              <p:cNvSpPr/>
              <p:nvPr/>
            </p:nvSpPr>
            <p:spPr>
              <a:xfrm flipV="1">
                <a:off x="2856319" y="1530315"/>
                <a:ext cx="851125" cy="1004260"/>
              </a:xfrm>
              <a:custGeom>
                <a:avLst/>
                <a:gdLst>
                  <a:gd name="connsiteX0" fmla="*/ 414685 w 851125"/>
                  <a:gd name="connsiteY0" fmla="*/ 986120 h 1004260"/>
                  <a:gd name="connsiteX1" fmla="*/ 403119 w 851125"/>
                  <a:gd name="connsiteY1" fmla="*/ 863278 h 1004260"/>
                  <a:gd name="connsiteX2" fmla="*/ 336852 w 851125"/>
                  <a:gd name="connsiteY2" fmla="*/ 860777 h 1004260"/>
                  <a:gd name="connsiteX3" fmla="*/ 261833 w 851125"/>
                  <a:gd name="connsiteY3" fmla="*/ 857339 h 1004260"/>
                  <a:gd name="connsiteX4" fmla="*/ 230575 w 851125"/>
                  <a:gd name="connsiteY4" fmla="*/ 854213 h 1004260"/>
                  <a:gd name="connsiteX5" fmla="*/ 172748 w 851125"/>
                  <a:gd name="connsiteY5" fmla="*/ 847649 h 1004260"/>
                  <a:gd name="connsiteX6" fmla="*/ 160245 w 851125"/>
                  <a:gd name="connsiteY6" fmla="*/ 846398 h 1004260"/>
                  <a:gd name="connsiteX7" fmla="*/ 180250 w 851125"/>
                  <a:gd name="connsiteY7" fmla="*/ 838584 h 1004260"/>
                  <a:gd name="connsiteX8" fmla="*/ 205256 w 851125"/>
                  <a:gd name="connsiteY8" fmla="*/ 835458 h 1004260"/>
                  <a:gd name="connsiteX9" fmla="*/ 241515 w 851125"/>
                  <a:gd name="connsiteY9" fmla="*/ 829207 h 1004260"/>
                  <a:gd name="connsiteX10" fmla="*/ 379363 w 851125"/>
                  <a:gd name="connsiteY10" fmla="*/ 799199 h 1004260"/>
                  <a:gd name="connsiteX11" fmla="*/ 390616 w 851125"/>
                  <a:gd name="connsiteY11" fmla="*/ 796386 h 1004260"/>
                  <a:gd name="connsiteX12" fmla="*/ 384990 w 851125"/>
                  <a:gd name="connsiteY12" fmla="*/ 772005 h 1004260"/>
                  <a:gd name="connsiteX13" fmla="*/ 377488 w 851125"/>
                  <a:gd name="connsiteY13" fmla="*/ 741998 h 1004260"/>
                  <a:gd name="connsiteX14" fmla="*/ 347167 w 851125"/>
                  <a:gd name="connsiteY14" fmla="*/ 655727 h 1004260"/>
                  <a:gd name="connsiteX15" fmla="*/ 239640 w 851125"/>
                  <a:gd name="connsiteY15" fmla="*/ 474433 h 1004260"/>
                  <a:gd name="connsiteX16" fmla="*/ 14270 w 851125"/>
                  <a:gd name="connsiteY16" fmla="*/ 263756 h 1004260"/>
                  <a:gd name="connsiteX17" fmla="*/ -1359 w 851125"/>
                  <a:gd name="connsiteY17" fmla="*/ 247815 h 1004260"/>
                  <a:gd name="connsiteX18" fmla="*/ 47716 w 851125"/>
                  <a:gd name="connsiteY18" fmla="*/ 262193 h 1004260"/>
                  <a:gd name="connsiteX19" fmla="*/ 299968 w 851125"/>
                  <a:gd name="connsiteY19" fmla="*/ 376284 h 1004260"/>
                  <a:gd name="connsiteX20" fmla="*/ 374362 w 851125"/>
                  <a:gd name="connsiteY20" fmla="*/ 438486 h 1004260"/>
                  <a:gd name="connsiteX21" fmla="*/ 492830 w 851125"/>
                  <a:gd name="connsiteY21" fmla="*/ 717304 h 1004260"/>
                  <a:gd name="connsiteX22" fmla="*/ 493455 w 851125"/>
                  <a:gd name="connsiteY22" fmla="*/ 762003 h 1004260"/>
                  <a:gd name="connsiteX23" fmla="*/ 559409 w 851125"/>
                  <a:gd name="connsiteY23" fmla="*/ 732308 h 1004260"/>
                  <a:gd name="connsiteX24" fmla="*/ 734141 w 851125"/>
                  <a:gd name="connsiteY24" fmla="*/ 520069 h 1004260"/>
                  <a:gd name="connsiteX25" fmla="*/ 733829 w 851125"/>
                  <a:gd name="connsiteY25" fmla="*/ 440049 h 1004260"/>
                  <a:gd name="connsiteX26" fmla="*/ 712886 w 851125"/>
                  <a:gd name="connsiteY26" fmla="*/ 357216 h 1004260"/>
                  <a:gd name="connsiteX27" fmla="*/ 700382 w 851125"/>
                  <a:gd name="connsiteY27" fmla="*/ 325959 h 1004260"/>
                  <a:gd name="connsiteX28" fmla="*/ 545030 w 851125"/>
                  <a:gd name="connsiteY28" fmla="*/ 65583 h 1004260"/>
                  <a:gd name="connsiteX29" fmla="*/ 500957 w 851125"/>
                  <a:gd name="connsiteY29" fmla="*/ -9436 h 1004260"/>
                  <a:gd name="connsiteX30" fmla="*/ 532527 w 851125"/>
                  <a:gd name="connsiteY30" fmla="*/ 24323 h 1004260"/>
                  <a:gd name="connsiteX31" fmla="*/ 831979 w 851125"/>
                  <a:gd name="connsiteY31" fmla="*/ 501002 h 1004260"/>
                  <a:gd name="connsiteX32" fmla="*/ 843544 w 851125"/>
                  <a:gd name="connsiteY32" fmla="*/ 552577 h 1004260"/>
                  <a:gd name="connsiteX33" fmla="*/ 842919 w 851125"/>
                  <a:gd name="connsiteY33" fmla="*/ 643224 h 1004260"/>
                  <a:gd name="connsiteX34" fmla="*/ 609734 w 851125"/>
                  <a:gd name="connsiteY34" fmla="*/ 838897 h 1004260"/>
                  <a:gd name="connsiteX35" fmla="*/ 565035 w 851125"/>
                  <a:gd name="connsiteY35" fmla="*/ 847961 h 1004260"/>
                  <a:gd name="connsiteX36" fmla="*/ 521274 w 851125"/>
                  <a:gd name="connsiteY36" fmla="*/ 854213 h 1004260"/>
                  <a:gd name="connsiteX37" fmla="*/ 474075 w 851125"/>
                  <a:gd name="connsiteY37" fmla="*/ 859839 h 1004260"/>
                  <a:gd name="connsiteX38" fmla="*/ 462197 w 851125"/>
                  <a:gd name="connsiteY38" fmla="*/ 894535 h 1004260"/>
                  <a:gd name="connsiteX39" fmla="*/ 417498 w 851125"/>
                  <a:gd name="connsiteY39" fmla="*/ 994247 h 1004260"/>
                  <a:gd name="connsiteX40" fmla="*/ 414685 w 851125"/>
                  <a:gd name="connsiteY40" fmla="*/ 986120 h 100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51125" h="1004260">
                    <a:moveTo>
                      <a:pt x="414685" y="986120"/>
                    </a:moveTo>
                    <a:cubicBezTo>
                      <a:pt x="414059" y="956738"/>
                      <a:pt x="405307" y="865153"/>
                      <a:pt x="403119" y="863278"/>
                    </a:cubicBezTo>
                    <a:cubicBezTo>
                      <a:pt x="402807" y="862965"/>
                      <a:pt x="373111" y="861715"/>
                      <a:pt x="336852" y="860777"/>
                    </a:cubicBezTo>
                    <a:cubicBezTo>
                      <a:pt x="300906" y="859527"/>
                      <a:pt x="267147" y="857964"/>
                      <a:pt x="261833" y="857339"/>
                    </a:cubicBezTo>
                    <a:cubicBezTo>
                      <a:pt x="256832" y="856714"/>
                      <a:pt x="242766" y="855463"/>
                      <a:pt x="230575" y="854213"/>
                    </a:cubicBezTo>
                    <a:cubicBezTo>
                      <a:pt x="202755" y="851712"/>
                      <a:pt x="178687" y="848899"/>
                      <a:pt x="172748" y="847649"/>
                    </a:cubicBezTo>
                    <a:cubicBezTo>
                      <a:pt x="170247" y="847336"/>
                      <a:pt x="164621" y="846711"/>
                      <a:pt x="160245" y="846398"/>
                    </a:cubicBezTo>
                    <a:cubicBezTo>
                      <a:pt x="147429" y="846086"/>
                      <a:pt x="159307" y="841085"/>
                      <a:pt x="180250" y="838584"/>
                    </a:cubicBezTo>
                    <a:cubicBezTo>
                      <a:pt x="190252" y="837334"/>
                      <a:pt x="201505" y="836083"/>
                      <a:pt x="205256" y="835458"/>
                    </a:cubicBezTo>
                    <a:cubicBezTo>
                      <a:pt x="208695" y="834833"/>
                      <a:pt x="225261" y="832020"/>
                      <a:pt x="241515" y="829207"/>
                    </a:cubicBezTo>
                    <a:cubicBezTo>
                      <a:pt x="285902" y="821705"/>
                      <a:pt x="328413" y="812640"/>
                      <a:pt x="379363" y="799199"/>
                    </a:cubicBezTo>
                    <a:lnTo>
                      <a:pt x="390616" y="796386"/>
                    </a:lnTo>
                    <a:lnTo>
                      <a:pt x="384990" y="772005"/>
                    </a:lnTo>
                    <a:cubicBezTo>
                      <a:pt x="381551" y="758877"/>
                      <a:pt x="378425" y="745124"/>
                      <a:pt x="377488" y="741998"/>
                    </a:cubicBezTo>
                    <a:cubicBezTo>
                      <a:pt x="374049" y="727307"/>
                      <a:pt x="358420" y="682921"/>
                      <a:pt x="347167" y="655727"/>
                    </a:cubicBezTo>
                    <a:cubicBezTo>
                      <a:pt x="321536" y="593524"/>
                      <a:pt x="283401" y="529446"/>
                      <a:pt x="239640" y="474433"/>
                    </a:cubicBezTo>
                    <a:cubicBezTo>
                      <a:pt x="195879" y="419732"/>
                      <a:pt x="103980" y="334086"/>
                      <a:pt x="14270" y="263756"/>
                    </a:cubicBezTo>
                    <a:cubicBezTo>
                      <a:pt x="-5735" y="248127"/>
                      <a:pt x="-8548" y="245314"/>
                      <a:pt x="-1359" y="247815"/>
                    </a:cubicBezTo>
                    <a:cubicBezTo>
                      <a:pt x="516" y="248440"/>
                      <a:pt x="22710" y="255004"/>
                      <a:pt x="47716" y="262193"/>
                    </a:cubicBezTo>
                    <a:cubicBezTo>
                      <a:pt x="146179" y="290638"/>
                      <a:pt x="231200" y="329085"/>
                      <a:pt x="299968" y="376284"/>
                    </a:cubicBezTo>
                    <a:cubicBezTo>
                      <a:pt x="338103" y="402540"/>
                      <a:pt x="338103" y="402540"/>
                      <a:pt x="374362" y="438486"/>
                    </a:cubicBezTo>
                    <a:cubicBezTo>
                      <a:pt x="454695" y="518193"/>
                      <a:pt x="492204" y="606652"/>
                      <a:pt x="492830" y="717304"/>
                    </a:cubicBezTo>
                    <a:cubicBezTo>
                      <a:pt x="493142" y="741998"/>
                      <a:pt x="493142" y="762003"/>
                      <a:pt x="493455" y="762003"/>
                    </a:cubicBezTo>
                    <a:cubicBezTo>
                      <a:pt x="497206" y="762003"/>
                      <a:pt x="539091" y="743248"/>
                      <a:pt x="559409" y="732308"/>
                    </a:cubicBezTo>
                    <a:cubicBezTo>
                      <a:pt x="663811" y="675732"/>
                      <a:pt x="721013" y="606652"/>
                      <a:pt x="734141" y="520069"/>
                    </a:cubicBezTo>
                    <a:cubicBezTo>
                      <a:pt x="736642" y="502252"/>
                      <a:pt x="736642" y="456928"/>
                      <a:pt x="733829" y="440049"/>
                    </a:cubicBezTo>
                    <a:cubicBezTo>
                      <a:pt x="730078" y="415356"/>
                      <a:pt x="719450" y="373470"/>
                      <a:pt x="712886" y="357216"/>
                    </a:cubicBezTo>
                    <a:cubicBezTo>
                      <a:pt x="709447" y="348777"/>
                      <a:pt x="703821" y="334711"/>
                      <a:pt x="700382" y="325959"/>
                    </a:cubicBezTo>
                    <a:cubicBezTo>
                      <a:pt x="676939" y="267820"/>
                      <a:pt x="630365" y="189676"/>
                      <a:pt x="545030" y="65583"/>
                    </a:cubicBezTo>
                    <a:cubicBezTo>
                      <a:pt x="526901" y="39014"/>
                      <a:pt x="500957" y="-5060"/>
                      <a:pt x="500957" y="-9436"/>
                    </a:cubicBezTo>
                    <a:cubicBezTo>
                      <a:pt x="500957" y="-11624"/>
                      <a:pt x="505958" y="-6310"/>
                      <a:pt x="532527" y="24323"/>
                    </a:cubicBezTo>
                    <a:cubicBezTo>
                      <a:pt x="695381" y="213431"/>
                      <a:pt x="796032" y="373783"/>
                      <a:pt x="831979" y="501002"/>
                    </a:cubicBezTo>
                    <a:cubicBezTo>
                      <a:pt x="837605" y="521944"/>
                      <a:pt x="838855" y="526945"/>
                      <a:pt x="843544" y="552577"/>
                    </a:cubicBezTo>
                    <a:cubicBezTo>
                      <a:pt x="847295" y="572894"/>
                      <a:pt x="846982" y="622594"/>
                      <a:pt x="842919" y="643224"/>
                    </a:cubicBezTo>
                    <a:cubicBezTo>
                      <a:pt x="824164" y="741373"/>
                      <a:pt x="744769" y="807952"/>
                      <a:pt x="609734" y="838897"/>
                    </a:cubicBezTo>
                    <a:cubicBezTo>
                      <a:pt x="594105" y="842335"/>
                      <a:pt x="588166" y="843585"/>
                      <a:pt x="565035" y="847961"/>
                    </a:cubicBezTo>
                    <a:cubicBezTo>
                      <a:pt x="551282" y="850462"/>
                      <a:pt x="531589" y="853275"/>
                      <a:pt x="521274" y="854213"/>
                    </a:cubicBezTo>
                    <a:cubicBezTo>
                      <a:pt x="491892" y="857026"/>
                      <a:pt x="474700" y="859214"/>
                      <a:pt x="474075" y="859839"/>
                    </a:cubicBezTo>
                    <a:cubicBezTo>
                      <a:pt x="474075" y="860152"/>
                      <a:pt x="468761" y="875781"/>
                      <a:pt x="462197" y="894535"/>
                    </a:cubicBezTo>
                    <a:cubicBezTo>
                      <a:pt x="450944" y="927356"/>
                      <a:pt x="422186" y="991434"/>
                      <a:pt x="417498" y="994247"/>
                    </a:cubicBezTo>
                    <a:cubicBezTo>
                      <a:pt x="415935" y="995185"/>
                      <a:pt x="414997" y="991434"/>
                      <a:pt x="414685" y="9861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Graphic 4">
                <a:extLst>
                  <a:ext uri="{FF2B5EF4-FFF2-40B4-BE49-F238E27FC236}">
                    <a16:creationId xmlns:a16="http://schemas.microsoft.com/office/drawing/2014/main" id="{CFEEC69A-A312-464D-B06F-40056D7398D7}"/>
                  </a:ext>
                </a:extLst>
              </p:cNvPr>
              <p:cNvSpPr/>
              <p:nvPr/>
            </p:nvSpPr>
            <p:spPr>
              <a:xfrm flipV="1">
                <a:off x="2339420" y="1573107"/>
                <a:ext cx="587329" cy="657523"/>
              </a:xfrm>
              <a:custGeom>
                <a:avLst/>
                <a:gdLst>
                  <a:gd name="connsiteX0" fmla="*/ 275158 w 587329"/>
                  <a:gd name="connsiteY0" fmla="*/ 646706 h 657523"/>
                  <a:gd name="connsiteX1" fmla="*/ 255466 w 587329"/>
                  <a:gd name="connsiteY1" fmla="*/ 643580 h 657523"/>
                  <a:gd name="connsiteX2" fmla="*/ 154190 w 587329"/>
                  <a:gd name="connsiteY2" fmla="*/ 608572 h 657523"/>
                  <a:gd name="connsiteX3" fmla="*/ 70419 w 587329"/>
                  <a:gd name="connsiteY3" fmla="*/ 534179 h 657523"/>
                  <a:gd name="connsiteX4" fmla="*/ 1964 w 587329"/>
                  <a:gd name="connsiteY4" fmla="*/ 374765 h 657523"/>
                  <a:gd name="connsiteX5" fmla="*/ -1475 w 587329"/>
                  <a:gd name="connsiteY5" fmla="*/ 356635 h 657523"/>
                  <a:gd name="connsiteX6" fmla="*/ 1964 w 587329"/>
                  <a:gd name="connsiteY6" fmla="*/ 246609 h 657523"/>
                  <a:gd name="connsiteX7" fmla="*/ 169507 w 587329"/>
                  <a:gd name="connsiteY7" fmla="*/ 22491 h 657523"/>
                  <a:gd name="connsiteX8" fmla="*/ 347677 w 587329"/>
                  <a:gd name="connsiteY8" fmla="*/ -10329 h 657523"/>
                  <a:gd name="connsiteX9" fmla="*/ 460206 w 587329"/>
                  <a:gd name="connsiteY9" fmla="*/ -3453 h 657523"/>
                  <a:gd name="connsiteX10" fmla="*/ 561482 w 587329"/>
                  <a:gd name="connsiteY10" fmla="*/ 22491 h 657523"/>
                  <a:gd name="connsiteX11" fmla="*/ 564920 w 587329"/>
                  <a:gd name="connsiteY11" fmla="*/ 48123 h 657523"/>
                  <a:gd name="connsiteX12" fmla="*/ 568046 w 587329"/>
                  <a:gd name="connsiteY12" fmla="*/ 82506 h 657523"/>
                  <a:gd name="connsiteX13" fmla="*/ 571172 w 587329"/>
                  <a:gd name="connsiteY13" fmla="*/ 112201 h 657523"/>
                  <a:gd name="connsiteX14" fmla="*/ 574297 w 587329"/>
                  <a:gd name="connsiteY14" fmla="*/ 138145 h 657523"/>
                  <a:gd name="connsiteX15" fmla="*/ 548666 w 587329"/>
                  <a:gd name="connsiteY15" fmla="*/ 140020 h 657523"/>
                  <a:gd name="connsiteX16" fmla="*/ 502717 w 587329"/>
                  <a:gd name="connsiteY16" fmla="*/ 130643 h 657523"/>
                  <a:gd name="connsiteX17" fmla="*/ 488338 w 587329"/>
                  <a:gd name="connsiteY17" fmla="*/ 127829 h 657523"/>
                  <a:gd name="connsiteX18" fmla="*/ 466457 w 587329"/>
                  <a:gd name="connsiteY18" fmla="*/ 124704 h 657523"/>
                  <a:gd name="connsiteX19" fmla="*/ 439888 w 587329"/>
                  <a:gd name="connsiteY19" fmla="*/ 121265 h 657523"/>
                  <a:gd name="connsiteX20" fmla="*/ 327984 w 587329"/>
                  <a:gd name="connsiteY20" fmla="*/ 120328 h 657523"/>
                  <a:gd name="connsiteX21" fmla="*/ 221082 w 587329"/>
                  <a:gd name="connsiteY21" fmla="*/ 174716 h 657523"/>
                  <a:gd name="connsiteX22" fmla="*/ 172945 w 587329"/>
                  <a:gd name="connsiteY22" fmla="*/ 252547 h 657523"/>
                  <a:gd name="connsiteX23" fmla="*/ 220457 w 587329"/>
                  <a:gd name="connsiteY23" fmla="*/ 288181 h 657523"/>
                  <a:gd name="connsiteX24" fmla="*/ 508343 w 587329"/>
                  <a:gd name="connsiteY24" fmla="*/ 293495 h 657523"/>
                  <a:gd name="connsiteX25" fmla="*/ 581174 w 587329"/>
                  <a:gd name="connsiteY25" fmla="*/ 296308 h 657523"/>
                  <a:gd name="connsiteX26" fmla="*/ 583987 w 587329"/>
                  <a:gd name="connsiteY26" fmla="*/ 356635 h 657523"/>
                  <a:gd name="connsiteX27" fmla="*/ 570859 w 587329"/>
                  <a:gd name="connsiteY27" fmla="*/ 480728 h 657523"/>
                  <a:gd name="connsiteX28" fmla="*/ 435199 w 587329"/>
                  <a:gd name="connsiteY28" fmla="*/ 629202 h 657523"/>
                  <a:gd name="connsiteX29" fmla="*/ 380498 w 587329"/>
                  <a:gd name="connsiteY29" fmla="*/ 643580 h 657523"/>
                  <a:gd name="connsiteX30" fmla="*/ 275158 w 587329"/>
                  <a:gd name="connsiteY30" fmla="*/ 646706 h 657523"/>
                  <a:gd name="connsiteX31" fmla="*/ 360493 w 587329"/>
                  <a:gd name="connsiteY31" fmla="*/ 526364 h 657523"/>
                  <a:gd name="connsiteX32" fmla="*/ 433324 w 587329"/>
                  <a:gd name="connsiteY32" fmla="*/ 401646 h 657523"/>
                  <a:gd name="connsiteX33" fmla="*/ 434262 w 587329"/>
                  <a:gd name="connsiteY33" fmla="*/ 385705 h 657523"/>
                  <a:gd name="connsiteX34" fmla="*/ 402691 w 587329"/>
                  <a:gd name="connsiteY34" fmla="*/ 385392 h 657523"/>
                  <a:gd name="connsiteX35" fmla="*/ 327359 w 587329"/>
                  <a:gd name="connsiteY35" fmla="*/ 384142 h 657523"/>
                  <a:gd name="connsiteX36" fmla="*/ 164818 w 587329"/>
                  <a:gd name="connsiteY36" fmla="*/ 382892 h 657523"/>
                  <a:gd name="connsiteX37" fmla="*/ 186698 w 587329"/>
                  <a:gd name="connsiteY37" fmla="*/ 459160 h 657523"/>
                  <a:gd name="connsiteX38" fmla="*/ 315169 w 587329"/>
                  <a:gd name="connsiteY38" fmla="*/ 533866 h 657523"/>
                  <a:gd name="connsiteX39" fmla="*/ 360493 w 587329"/>
                  <a:gd name="connsiteY39" fmla="*/ 526364 h 65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7329" h="657523">
                    <a:moveTo>
                      <a:pt x="275158" y="646706"/>
                    </a:moveTo>
                    <a:cubicBezTo>
                      <a:pt x="274533" y="646394"/>
                      <a:pt x="265781" y="644831"/>
                      <a:pt x="255466" y="643580"/>
                    </a:cubicBezTo>
                    <a:cubicBezTo>
                      <a:pt x="227646" y="640455"/>
                      <a:pt x="183885" y="625138"/>
                      <a:pt x="154190" y="608572"/>
                    </a:cubicBezTo>
                    <a:cubicBezTo>
                      <a:pt x="127933" y="593568"/>
                      <a:pt x="89486" y="559810"/>
                      <a:pt x="70419" y="534179"/>
                    </a:cubicBezTo>
                    <a:cubicBezTo>
                      <a:pt x="36035" y="488855"/>
                      <a:pt x="8528" y="424464"/>
                      <a:pt x="1964" y="374765"/>
                    </a:cubicBezTo>
                    <a:cubicBezTo>
                      <a:pt x="1026" y="366325"/>
                      <a:pt x="-537" y="357886"/>
                      <a:pt x="-1475" y="356635"/>
                    </a:cubicBezTo>
                    <a:cubicBezTo>
                      <a:pt x="-4913" y="351009"/>
                      <a:pt x="-2412" y="269739"/>
                      <a:pt x="1964" y="246609"/>
                    </a:cubicBezTo>
                    <a:cubicBezTo>
                      <a:pt x="19781" y="146897"/>
                      <a:pt x="82922" y="62814"/>
                      <a:pt x="169507" y="22491"/>
                    </a:cubicBezTo>
                    <a:cubicBezTo>
                      <a:pt x="218894" y="-639"/>
                      <a:pt x="271095" y="-10329"/>
                      <a:pt x="347677" y="-10329"/>
                    </a:cubicBezTo>
                    <a:cubicBezTo>
                      <a:pt x="397065" y="-10329"/>
                      <a:pt x="413631" y="-9392"/>
                      <a:pt x="460206" y="-3453"/>
                    </a:cubicBezTo>
                    <a:cubicBezTo>
                      <a:pt x="495527" y="1236"/>
                      <a:pt x="558043" y="17177"/>
                      <a:pt x="561482" y="22491"/>
                    </a:cubicBezTo>
                    <a:cubicBezTo>
                      <a:pt x="562107" y="23742"/>
                      <a:pt x="563670" y="35307"/>
                      <a:pt x="564920" y="48123"/>
                    </a:cubicBezTo>
                    <a:cubicBezTo>
                      <a:pt x="566170" y="60938"/>
                      <a:pt x="567421" y="76567"/>
                      <a:pt x="568046" y="82506"/>
                    </a:cubicBezTo>
                    <a:cubicBezTo>
                      <a:pt x="568671" y="88445"/>
                      <a:pt x="569921" y="101886"/>
                      <a:pt x="571172" y="112201"/>
                    </a:cubicBezTo>
                    <a:cubicBezTo>
                      <a:pt x="572109" y="122516"/>
                      <a:pt x="573672" y="134081"/>
                      <a:pt x="574297" y="138145"/>
                    </a:cubicBezTo>
                    <a:cubicBezTo>
                      <a:pt x="576173" y="146272"/>
                      <a:pt x="575860" y="146272"/>
                      <a:pt x="548666" y="140020"/>
                    </a:cubicBezTo>
                    <a:cubicBezTo>
                      <a:pt x="522722" y="134081"/>
                      <a:pt x="518658" y="133143"/>
                      <a:pt x="502717" y="130643"/>
                    </a:cubicBezTo>
                    <a:cubicBezTo>
                      <a:pt x="495840" y="129705"/>
                      <a:pt x="489276" y="128455"/>
                      <a:pt x="488338" y="127829"/>
                    </a:cubicBezTo>
                    <a:cubicBezTo>
                      <a:pt x="487400" y="127204"/>
                      <a:pt x="477710" y="125954"/>
                      <a:pt x="466457" y="124704"/>
                    </a:cubicBezTo>
                    <a:cubicBezTo>
                      <a:pt x="455204" y="123453"/>
                      <a:pt x="443326" y="121891"/>
                      <a:pt x="439888" y="121265"/>
                    </a:cubicBezTo>
                    <a:cubicBezTo>
                      <a:pt x="426135" y="118140"/>
                      <a:pt x="344864" y="117827"/>
                      <a:pt x="327984" y="120328"/>
                    </a:cubicBezTo>
                    <a:cubicBezTo>
                      <a:pt x="282973" y="127517"/>
                      <a:pt x="253278" y="142521"/>
                      <a:pt x="221082" y="174716"/>
                    </a:cubicBezTo>
                    <a:cubicBezTo>
                      <a:pt x="194200" y="201598"/>
                      <a:pt x="183260" y="219414"/>
                      <a:pt x="172945" y="252547"/>
                    </a:cubicBezTo>
                    <a:cubicBezTo>
                      <a:pt x="161379" y="290057"/>
                      <a:pt x="157941" y="287556"/>
                      <a:pt x="220457" y="288181"/>
                    </a:cubicBezTo>
                    <a:cubicBezTo>
                      <a:pt x="277659" y="289119"/>
                      <a:pt x="391438" y="290994"/>
                      <a:pt x="508343" y="293495"/>
                    </a:cubicBezTo>
                    <a:cubicBezTo>
                      <a:pt x="547415" y="294120"/>
                      <a:pt x="580236" y="295370"/>
                      <a:pt x="581174" y="296308"/>
                    </a:cubicBezTo>
                    <a:cubicBezTo>
                      <a:pt x="582112" y="297246"/>
                      <a:pt x="583362" y="324127"/>
                      <a:pt x="583987" y="356635"/>
                    </a:cubicBezTo>
                    <a:cubicBezTo>
                      <a:pt x="585238" y="417275"/>
                      <a:pt x="582112" y="446657"/>
                      <a:pt x="570859" y="480728"/>
                    </a:cubicBezTo>
                    <a:cubicBezTo>
                      <a:pt x="546478" y="554184"/>
                      <a:pt x="499903" y="605446"/>
                      <a:pt x="435199" y="629202"/>
                    </a:cubicBezTo>
                    <a:cubicBezTo>
                      <a:pt x="415194" y="636391"/>
                      <a:pt x="398002" y="641080"/>
                      <a:pt x="380498" y="643580"/>
                    </a:cubicBezTo>
                    <a:cubicBezTo>
                      <a:pt x="367057" y="645769"/>
                      <a:pt x="277034" y="648269"/>
                      <a:pt x="275158" y="646706"/>
                    </a:cubicBezTo>
                    <a:close/>
                    <a:moveTo>
                      <a:pt x="360493" y="526364"/>
                    </a:moveTo>
                    <a:cubicBezTo>
                      <a:pt x="406129" y="508235"/>
                      <a:pt x="428948" y="469475"/>
                      <a:pt x="433324" y="401646"/>
                    </a:cubicBezTo>
                    <a:lnTo>
                      <a:pt x="434262" y="385705"/>
                    </a:lnTo>
                    <a:lnTo>
                      <a:pt x="402691" y="385392"/>
                    </a:lnTo>
                    <a:cubicBezTo>
                      <a:pt x="385499" y="385392"/>
                      <a:pt x="351428" y="384767"/>
                      <a:pt x="327359" y="384142"/>
                    </a:cubicBezTo>
                    <a:cubicBezTo>
                      <a:pt x="239837" y="382267"/>
                      <a:pt x="166381" y="381642"/>
                      <a:pt x="164818" y="382892"/>
                    </a:cubicBezTo>
                    <a:cubicBezTo>
                      <a:pt x="161692" y="386330"/>
                      <a:pt x="176696" y="438530"/>
                      <a:pt x="186698" y="459160"/>
                    </a:cubicBezTo>
                    <a:cubicBezTo>
                      <a:pt x="212955" y="512611"/>
                      <a:pt x="253590" y="536367"/>
                      <a:pt x="315169" y="533866"/>
                    </a:cubicBezTo>
                    <a:cubicBezTo>
                      <a:pt x="334549" y="533241"/>
                      <a:pt x="349240" y="530740"/>
                      <a:pt x="360493" y="526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Graphic 4">
                <a:extLst>
                  <a:ext uri="{FF2B5EF4-FFF2-40B4-BE49-F238E27FC236}">
                    <a16:creationId xmlns:a16="http://schemas.microsoft.com/office/drawing/2014/main" id="{D24287E4-5D8B-4B3C-8439-601923A3AFC7}"/>
                  </a:ext>
                </a:extLst>
              </p:cNvPr>
              <p:cNvSpPr/>
              <p:nvPr/>
            </p:nvSpPr>
            <p:spPr>
              <a:xfrm flipV="1">
                <a:off x="7703951" y="1573454"/>
                <a:ext cx="586271" cy="656579"/>
              </a:xfrm>
              <a:custGeom>
                <a:avLst/>
                <a:gdLst>
                  <a:gd name="connsiteX0" fmla="*/ 245611 w 586271"/>
                  <a:gd name="connsiteY0" fmla="*/ 644234 h 656579"/>
                  <a:gd name="connsiteX1" fmla="*/ 154963 w 586271"/>
                  <a:gd name="connsiteY1" fmla="*/ 616102 h 656579"/>
                  <a:gd name="connsiteX2" fmla="*/ 45247 w 586271"/>
                  <a:gd name="connsiteY2" fmla="*/ 521704 h 656579"/>
                  <a:gd name="connsiteX3" fmla="*/ 2111 w 586271"/>
                  <a:gd name="connsiteY3" fmla="*/ 436683 h 656579"/>
                  <a:gd name="connsiteX4" fmla="*/ -16956 w 586271"/>
                  <a:gd name="connsiteY4" fmla="*/ 355726 h 656579"/>
                  <a:gd name="connsiteX5" fmla="*/ -17269 w 586271"/>
                  <a:gd name="connsiteY5" fmla="*/ 262890 h 656579"/>
                  <a:gd name="connsiteX6" fmla="*/ -14143 w 586271"/>
                  <a:gd name="connsiteY6" fmla="*/ 247574 h 656579"/>
                  <a:gd name="connsiteX7" fmla="*/ 104950 w 586271"/>
                  <a:gd name="connsiteY7" fmla="*/ 50651 h 656579"/>
                  <a:gd name="connsiteX8" fmla="*/ 250299 w 586271"/>
                  <a:gd name="connsiteY8" fmla="*/ -7176 h 656579"/>
                  <a:gd name="connsiteX9" fmla="*/ 409715 w 586271"/>
                  <a:gd name="connsiteY9" fmla="*/ -8426 h 656579"/>
                  <a:gd name="connsiteX10" fmla="*/ 542249 w 586271"/>
                  <a:gd name="connsiteY10" fmla="*/ 20331 h 656579"/>
                  <a:gd name="connsiteX11" fmla="*/ 548813 w 586271"/>
                  <a:gd name="connsiteY11" fmla="*/ 47525 h 656579"/>
                  <a:gd name="connsiteX12" fmla="*/ 551939 w 586271"/>
                  <a:gd name="connsiteY12" fmla="*/ 78783 h 656579"/>
                  <a:gd name="connsiteX13" fmla="*/ 555065 w 586271"/>
                  <a:gd name="connsiteY13" fmla="*/ 110041 h 656579"/>
                  <a:gd name="connsiteX14" fmla="*/ 558816 w 586271"/>
                  <a:gd name="connsiteY14" fmla="*/ 139423 h 656579"/>
                  <a:gd name="connsiteX15" fmla="*/ 551626 w 586271"/>
                  <a:gd name="connsiteY15" fmla="*/ 143486 h 656579"/>
                  <a:gd name="connsiteX16" fmla="*/ 453476 w 586271"/>
                  <a:gd name="connsiteY16" fmla="*/ 124107 h 656579"/>
                  <a:gd name="connsiteX17" fmla="*/ 423781 w 586271"/>
                  <a:gd name="connsiteY17" fmla="*/ 120356 h 656579"/>
                  <a:gd name="connsiteX18" fmla="*/ 300312 w 586271"/>
                  <a:gd name="connsiteY18" fmla="*/ 122544 h 656579"/>
                  <a:gd name="connsiteX19" fmla="*/ 158088 w 586271"/>
                  <a:gd name="connsiteY19" fmla="*/ 248825 h 656579"/>
                  <a:gd name="connsiteX20" fmla="*/ 150274 w 586271"/>
                  <a:gd name="connsiteY20" fmla="*/ 279457 h 656579"/>
                  <a:gd name="connsiteX21" fmla="*/ 150274 w 586271"/>
                  <a:gd name="connsiteY21" fmla="*/ 286959 h 656579"/>
                  <a:gd name="connsiteX22" fmla="*/ 205913 w 586271"/>
                  <a:gd name="connsiteY22" fmla="*/ 287897 h 656579"/>
                  <a:gd name="connsiteX23" fmla="*/ 496925 w 586271"/>
                  <a:gd name="connsiteY23" fmla="*/ 292898 h 656579"/>
                  <a:gd name="connsiteX24" fmla="*/ 565380 w 586271"/>
                  <a:gd name="connsiteY24" fmla="*/ 295711 h 656579"/>
                  <a:gd name="connsiteX25" fmla="*/ 567568 w 586271"/>
                  <a:gd name="connsiteY25" fmla="*/ 359164 h 656579"/>
                  <a:gd name="connsiteX26" fmla="*/ 562879 w 586271"/>
                  <a:gd name="connsiteY26" fmla="*/ 448561 h 656579"/>
                  <a:gd name="connsiteX27" fmla="*/ 525370 w 586271"/>
                  <a:gd name="connsiteY27" fmla="*/ 542959 h 656579"/>
                  <a:gd name="connsiteX28" fmla="*/ 377207 w 586271"/>
                  <a:gd name="connsiteY28" fmla="*/ 640483 h 656579"/>
                  <a:gd name="connsiteX29" fmla="*/ 245611 w 586271"/>
                  <a:gd name="connsiteY29" fmla="*/ 644234 h 656579"/>
                  <a:gd name="connsiteX30" fmla="*/ 330007 w 586271"/>
                  <a:gd name="connsiteY30" fmla="*/ 530456 h 656579"/>
                  <a:gd name="connsiteX31" fmla="*/ 400338 w 586271"/>
                  <a:gd name="connsiteY31" fmla="*/ 476068 h 656579"/>
                  <a:gd name="connsiteX32" fmla="*/ 416279 w 586271"/>
                  <a:gd name="connsiteY32" fmla="*/ 386983 h 656579"/>
                  <a:gd name="connsiteX33" fmla="*/ 300312 w 586271"/>
                  <a:gd name="connsiteY33" fmla="*/ 383545 h 656579"/>
                  <a:gd name="connsiteX34" fmla="*/ 168403 w 586271"/>
                  <a:gd name="connsiteY34" fmla="*/ 380732 h 656579"/>
                  <a:gd name="connsiteX35" fmla="*/ 149336 w 586271"/>
                  <a:gd name="connsiteY35" fmla="*/ 383545 h 656579"/>
                  <a:gd name="connsiteX36" fmla="*/ 171529 w 586271"/>
                  <a:gd name="connsiteY36" fmla="*/ 460126 h 656579"/>
                  <a:gd name="connsiteX37" fmla="*/ 295623 w 586271"/>
                  <a:gd name="connsiteY37" fmla="*/ 533582 h 656579"/>
                  <a:gd name="connsiteX38" fmla="*/ 330007 w 586271"/>
                  <a:gd name="connsiteY38" fmla="*/ 530456 h 656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6271" h="656579">
                    <a:moveTo>
                      <a:pt x="245611" y="644234"/>
                    </a:moveTo>
                    <a:cubicBezTo>
                      <a:pt x="212477" y="639545"/>
                      <a:pt x="186846" y="631418"/>
                      <a:pt x="154963" y="616102"/>
                    </a:cubicBezTo>
                    <a:cubicBezTo>
                      <a:pt x="110889" y="594534"/>
                      <a:pt x="86820" y="573904"/>
                      <a:pt x="45247" y="521704"/>
                    </a:cubicBezTo>
                    <a:cubicBezTo>
                      <a:pt x="36495" y="510764"/>
                      <a:pt x="9925" y="458251"/>
                      <a:pt x="2111" y="436683"/>
                    </a:cubicBezTo>
                    <a:cubicBezTo>
                      <a:pt x="-6016" y="413865"/>
                      <a:pt x="-14456" y="378231"/>
                      <a:pt x="-16956" y="355726"/>
                    </a:cubicBezTo>
                    <a:cubicBezTo>
                      <a:pt x="-18832" y="337909"/>
                      <a:pt x="-19144" y="268517"/>
                      <a:pt x="-17269" y="262890"/>
                    </a:cubicBezTo>
                    <a:cubicBezTo>
                      <a:pt x="-16331" y="260702"/>
                      <a:pt x="-15081" y="253513"/>
                      <a:pt x="-14143" y="247574"/>
                    </a:cubicBezTo>
                    <a:cubicBezTo>
                      <a:pt x="-2578" y="172868"/>
                      <a:pt x="42746" y="97538"/>
                      <a:pt x="104950" y="50651"/>
                    </a:cubicBezTo>
                    <a:cubicBezTo>
                      <a:pt x="142459" y="22519"/>
                      <a:pt x="186846" y="4702"/>
                      <a:pt x="250299" y="-7176"/>
                    </a:cubicBezTo>
                    <a:cubicBezTo>
                      <a:pt x="268429" y="-10614"/>
                      <a:pt x="381270" y="-11552"/>
                      <a:pt x="409715" y="-8426"/>
                    </a:cubicBezTo>
                    <a:cubicBezTo>
                      <a:pt x="464729" y="-2174"/>
                      <a:pt x="531621" y="12204"/>
                      <a:pt x="542249" y="20331"/>
                    </a:cubicBezTo>
                    <a:cubicBezTo>
                      <a:pt x="545062" y="22832"/>
                      <a:pt x="547563" y="32522"/>
                      <a:pt x="548813" y="47525"/>
                    </a:cubicBezTo>
                    <a:cubicBezTo>
                      <a:pt x="550063" y="60341"/>
                      <a:pt x="551314" y="74407"/>
                      <a:pt x="551939" y="78783"/>
                    </a:cubicBezTo>
                    <a:cubicBezTo>
                      <a:pt x="552564" y="83159"/>
                      <a:pt x="553814" y="97225"/>
                      <a:pt x="555065" y="110041"/>
                    </a:cubicBezTo>
                    <a:cubicBezTo>
                      <a:pt x="556315" y="122856"/>
                      <a:pt x="557878" y="136297"/>
                      <a:pt x="558816" y="139423"/>
                    </a:cubicBezTo>
                    <a:cubicBezTo>
                      <a:pt x="560378" y="144424"/>
                      <a:pt x="559128" y="145049"/>
                      <a:pt x="551626" y="143486"/>
                    </a:cubicBezTo>
                    <a:cubicBezTo>
                      <a:pt x="487235" y="129733"/>
                      <a:pt x="468167" y="125982"/>
                      <a:pt x="453476" y="124107"/>
                    </a:cubicBezTo>
                    <a:cubicBezTo>
                      <a:pt x="444099" y="123169"/>
                      <a:pt x="430658" y="121606"/>
                      <a:pt x="423781" y="120356"/>
                    </a:cubicBezTo>
                    <a:cubicBezTo>
                      <a:pt x="392523" y="115980"/>
                      <a:pt x="326569" y="117230"/>
                      <a:pt x="300312" y="122544"/>
                    </a:cubicBezTo>
                    <a:cubicBezTo>
                      <a:pt x="232795" y="136297"/>
                      <a:pt x="180281" y="182871"/>
                      <a:pt x="158088" y="248825"/>
                    </a:cubicBezTo>
                    <a:cubicBezTo>
                      <a:pt x="153712" y="261640"/>
                      <a:pt x="150274" y="275394"/>
                      <a:pt x="150274" y="279457"/>
                    </a:cubicBezTo>
                    <a:lnTo>
                      <a:pt x="150274" y="286959"/>
                    </a:lnTo>
                    <a:lnTo>
                      <a:pt x="205913" y="287897"/>
                    </a:lnTo>
                    <a:cubicBezTo>
                      <a:pt x="270930" y="288522"/>
                      <a:pt x="402213" y="291022"/>
                      <a:pt x="496925" y="292898"/>
                    </a:cubicBezTo>
                    <a:cubicBezTo>
                      <a:pt x="533497" y="293523"/>
                      <a:pt x="564442" y="295086"/>
                      <a:pt x="565380" y="295711"/>
                    </a:cubicBezTo>
                    <a:cubicBezTo>
                      <a:pt x="566318" y="296649"/>
                      <a:pt x="567255" y="325406"/>
                      <a:pt x="567568" y="359164"/>
                    </a:cubicBezTo>
                    <a:cubicBezTo>
                      <a:pt x="568193" y="408864"/>
                      <a:pt x="567255" y="426368"/>
                      <a:pt x="562879" y="448561"/>
                    </a:cubicBezTo>
                    <a:cubicBezTo>
                      <a:pt x="555065" y="485757"/>
                      <a:pt x="543499" y="515140"/>
                      <a:pt x="525370" y="542959"/>
                    </a:cubicBezTo>
                    <a:cubicBezTo>
                      <a:pt x="490673" y="596097"/>
                      <a:pt x="445974" y="625166"/>
                      <a:pt x="377207" y="640483"/>
                    </a:cubicBezTo>
                    <a:cubicBezTo>
                      <a:pt x="351575" y="645797"/>
                      <a:pt x="273430" y="648297"/>
                      <a:pt x="245611" y="644234"/>
                    </a:cubicBezTo>
                    <a:close/>
                    <a:moveTo>
                      <a:pt x="330007" y="530456"/>
                    </a:moveTo>
                    <a:cubicBezTo>
                      <a:pt x="357827" y="524829"/>
                      <a:pt x="386897" y="502324"/>
                      <a:pt x="400338" y="476068"/>
                    </a:cubicBezTo>
                    <a:cubicBezTo>
                      <a:pt x="410965" y="454812"/>
                      <a:pt x="422531" y="390734"/>
                      <a:pt x="416279" y="386983"/>
                    </a:cubicBezTo>
                    <a:cubicBezTo>
                      <a:pt x="415341" y="386358"/>
                      <a:pt x="362828" y="384795"/>
                      <a:pt x="300312" y="383545"/>
                    </a:cubicBezTo>
                    <a:cubicBezTo>
                      <a:pt x="237484" y="382295"/>
                      <a:pt x="178093" y="381044"/>
                      <a:pt x="168403" y="380732"/>
                    </a:cubicBezTo>
                    <a:cubicBezTo>
                      <a:pt x="158401" y="380419"/>
                      <a:pt x="149961" y="381669"/>
                      <a:pt x="149336" y="383545"/>
                    </a:cubicBezTo>
                    <a:cubicBezTo>
                      <a:pt x="147148" y="389484"/>
                      <a:pt x="161527" y="439809"/>
                      <a:pt x="171529" y="460126"/>
                    </a:cubicBezTo>
                    <a:cubicBezTo>
                      <a:pt x="195285" y="509826"/>
                      <a:pt x="239359" y="535770"/>
                      <a:pt x="295623" y="533582"/>
                    </a:cubicBezTo>
                    <a:cubicBezTo>
                      <a:pt x="309377" y="532956"/>
                      <a:pt x="325006" y="531706"/>
                      <a:pt x="330007" y="530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Graphic 4">
                <a:extLst>
                  <a:ext uri="{FF2B5EF4-FFF2-40B4-BE49-F238E27FC236}">
                    <a16:creationId xmlns:a16="http://schemas.microsoft.com/office/drawing/2014/main" id="{5C041227-3FF0-4269-A845-7DD3AC58B685}"/>
                  </a:ext>
                </a:extLst>
              </p:cNvPr>
              <p:cNvSpPr/>
              <p:nvPr/>
            </p:nvSpPr>
            <p:spPr>
              <a:xfrm flipV="1">
                <a:off x="3880794" y="1576496"/>
                <a:ext cx="549519" cy="650070"/>
              </a:xfrm>
              <a:custGeom>
                <a:avLst/>
                <a:gdLst>
                  <a:gd name="connsiteX0" fmla="*/ 251352 w 549519"/>
                  <a:gd name="connsiteY0" fmla="*/ 639203 h 650070"/>
                  <a:gd name="connsiteX1" fmla="*/ 208528 w 549519"/>
                  <a:gd name="connsiteY1" fmla="*/ 636703 h 650070"/>
                  <a:gd name="connsiteX2" fmla="*/ 160078 w 549519"/>
                  <a:gd name="connsiteY2" fmla="*/ 633577 h 650070"/>
                  <a:gd name="connsiteX3" fmla="*/ 131946 w 549519"/>
                  <a:gd name="connsiteY3" fmla="*/ 630139 h 650070"/>
                  <a:gd name="connsiteX4" fmla="*/ 108503 w 549519"/>
                  <a:gd name="connsiteY4" fmla="*/ 627013 h 650070"/>
                  <a:gd name="connsiteX5" fmla="*/ 94437 w 549519"/>
                  <a:gd name="connsiteY5" fmla="*/ 624200 h 650070"/>
                  <a:gd name="connsiteX6" fmla="*/ 33171 w 549519"/>
                  <a:gd name="connsiteY6" fmla="*/ 605445 h 650070"/>
                  <a:gd name="connsiteX7" fmla="*/ 31296 w 549519"/>
                  <a:gd name="connsiteY7" fmla="*/ 587941 h 650070"/>
                  <a:gd name="connsiteX8" fmla="*/ 23169 w 549519"/>
                  <a:gd name="connsiteY8" fmla="*/ 491042 h 650070"/>
                  <a:gd name="connsiteX9" fmla="*/ 45049 w 549519"/>
                  <a:gd name="connsiteY9" fmla="*/ 495731 h 650070"/>
                  <a:gd name="connsiteX10" fmla="*/ 205403 w 549519"/>
                  <a:gd name="connsiteY10" fmla="*/ 514173 h 650070"/>
                  <a:gd name="connsiteX11" fmla="*/ 366381 w 549519"/>
                  <a:gd name="connsiteY11" fmla="*/ 410397 h 650070"/>
                  <a:gd name="connsiteX12" fmla="*/ 363880 w 549519"/>
                  <a:gd name="connsiteY12" fmla="*/ 380077 h 650070"/>
                  <a:gd name="connsiteX13" fmla="*/ 322620 w 549519"/>
                  <a:gd name="connsiteY13" fmla="*/ 376952 h 650070"/>
                  <a:gd name="connsiteX14" fmla="*/ 147575 w 549519"/>
                  <a:gd name="connsiteY14" fmla="*/ 348195 h 650070"/>
                  <a:gd name="connsiteX15" fmla="*/ 50676 w 549519"/>
                  <a:gd name="connsiteY15" fmla="*/ 289743 h 650070"/>
                  <a:gd name="connsiteX16" fmla="*/ -7464 w 549519"/>
                  <a:gd name="connsiteY16" fmla="*/ 153772 h 650070"/>
                  <a:gd name="connsiteX17" fmla="*/ 2851 w 549519"/>
                  <a:gd name="connsiteY17" fmla="*/ 91882 h 650070"/>
                  <a:gd name="connsiteX18" fmla="*/ 106940 w 549519"/>
                  <a:gd name="connsiteY18" fmla="*/ -1891 h 650070"/>
                  <a:gd name="connsiteX19" fmla="*/ 185085 w 549519"/>
                  <a:gd name="connsiteY19" fmla="*/ -10330 h 650070"/>
                  <a:gd name="connsiteX20" fmla="*/ 266356 w 549519"/>
                  <a:gd name="connsiteY20" fmla="*/ -3141 h 650070"/>
                  <a:gd name="connsiteX21" fmla="*/ 355753 w 549519"/>
                  <a:gd name="connsiteY21" fmla="*/ 36243 h 650070"/>
                  <a:gd name="connsiteX22" fmla="*/ 380447 w 549519"/>
                  <a:gd name="connsiteY22" fmla="*/ 38431 h 650070"/>
                  <a:gd name="connsiteX23" fmla="*/ 385136 w 549519"/>
                  <a:gd name="connsiteY23" fmla="*/ 14051 h 650070"/>
                  <a:gd name="connsiteX24" fmla="*/ 389825 w 549519"/>
                  <a:gd name="connsiteY24" fmla="*/ -1578 h 650070"/>
                  <a:gd name="connsiteX25" fmla="*/ 409205 w 549519"/>
                  <a:gd name="connsiteY25" fmla="*/ -641 h 650070"/>
                  <a:gd name="connsiteX26" fmla="*/ 513606 w 549519"/>
                  <a:gd name="connsiteY26" fmla="*/ 3110 h 650070"/>
                  <a:gd name="connsiteX27" fmla="*/ 542051 w 549519"/>
                  <a:gd name="connsiteY27" fmla="*/ 3423 h 650070"/>
                  <a:gd name="connsiteX28" fmla="*/ 536737 w 549519"/>
                  <a:gd name="connsiteY28" fmla="*/ 32493 h 650070"/>
                  <a:gd name="connsiteX29" fmla="*/ 524546 w 549519"/>
                  <a:gd name="connsiteY29" fmla="*/ 378515 h 650070"/>
                  <a:gd name="connsiteX30" fmla="*/ 512043 w 549519"/>
                  <a:gd name="connsiteY30" fmla="*/ 514173 h 650070"/>
                  <a:gd name="connsiteX31" fmla="*/ 403891 w 549519"/>
                  <a:gd name="connsiteY31" fmla="*/ 620761 h 650070"/>
                  <a:gd name="connsiteX32" fmla="*/ 382010 w 549519"/>
                  <a:gd name="connsiteY32" fmla="*/ 627325 h 650070"/>
                  <a:gd name="connsiteX33" fmla="*/ 364818 w 549519"/>
                  <a:gd name="connsiteY33" fmla="*/ 630764 h 650070"/>
                  <a:gd name="connsiteX34" fmla="*/ 352315 w 549519"/>
                  <a:gd name="connsiteY34" fmla="*/ 633264 h 650070"/>
                  <a:gd name="connsiteX35" fmla="*/ 251352 w 549519"/>
                  <a:gd name="connsiteY35" fmla="*/ 639203 h 650070"/>
                  <a:gd name="connsiteX36" fmla="*/ 363568 w 549519"/>
                  <a:gd name="connsiteY36" fmla="*/ 286930 h 650070"/>
                  <a:gd name="connsiteX37" fmla="*/ 366694 w 549519"/>
                  <a:gd name="connsiteY37" fmla="*/ 226290 h 650070"/>
                  <a:gd name="connsiteX38" fmla="*/ 369194 w 549519"/>
                  <a:gd name="connsiteY38" fmla="*/ 154397 h 650070"/>
                  <a:gd name="connsiteX39" fmla="*/ 363880 w 549519"/>
                  <a:gd name="connsiteY39" fmla="*/ 135330 h 650070"/>
                  <a:gd name="connsiteX40" fmla="*/ 316056 w 549519"/>
                  <a:gd name="connsiteY40" fmla="*/ 111574 h 650070"/>
                  <a:gd name="connsiteX41" fmla="*/ 251352 w 549519"/>
                  <a:gd name="connsiteY41" fmla="*/ 101884 h 650070"/>
                  <a:gd name="connsiteX42" fmla="*/ 153514 w 549519"/>
                  <a:gd name="connsiteY42" fmla="*/ 140644 h 650070"/>
                  <a:gd name="connsiteX43" fmla="*/ 154452 w 549519"/>
                  <a:gd name="connsiteY43" fmla="*/ 217538 h 650070"/>
                  <a:gd name="connsiteX44" fmla="*/ 311680 w 549519"/>
                  <a:gd name="connsiteY44" fmla="*/ 286617 h 650070"/>
                  <a:gd name="connsiteX45" fmla="*/ 338874 w 549519"/>
                  <a:gd name="connsiteY45" fmla="*/ 289118 h 650070"/>
                  <a:gd name="connsiteX46" fmla="*/ 363568 w 549519"/>
                  <a:gd name="connsiteY46" fmla="*/ 286930 h 65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49519" h="650070">
                    <a:moveTo>
                      <a:pt x="251352" y="639203"/>
                    </a:moveTo>
                    <a:cubicBezTo>
                      <a:pt x="251039" y="638891"/>
                      <a:pt x="231659" y="637640"/>
                      <a:pt x="208528" y="636703"/>
                    </a:cubicBezTo>
                    <a:cubicBezTo>
                      <a:pt x="185397" y="635765"/>
                      <a:pt x="163517" y="634202"/>
                      <a:pt x="160078" y="633577"/>
                    </a:cubicBezTo>
                    <a:cubicBezTo>
                      <a:pt x="156640" y="632952"/>
                      <a:pt x="144137" y="631389"/>
                      <a:pt x="131946" y="630139"/>
                    </a:cubicBezTo>
                    <a:cubicBezTo>
                      <a:pt x="120068" y="628888"/>
                      <a:pt x="109441" y="627638"/>
                      <a:pt x="108503" y="627013"/>
                    </a:cubicBezTo>
                    <a:cubicBezTo>
                      <a:pt x="107565" y="626388"/>
                      <a:pt x="101313" y="625137"/>
                      <a:pt x="94437" y="624200"/>
                    </a:cubicBezTo>
                    <a:cubicBezTo>
                      <a:pt x="70681" y="620449"/>
                      <a:pt x="33484" y="609196"/>
                      <a:pt x="33171" y="605445"/>
                    </a:cubicBezTo>
                    <a:cubicBezTo>
                      <a:pt x="33171" y="603570"/>
                      <a:pt x="32233" y="595755"/>
                      <a:pt x="31296" y="587941"/>
                    </a:cubicBezTo>
                    <a:cubicBezTo>
                      <a:pt x="19730" y="494480"/>
                      <a:pt x="19418" y="491042"/>
                      <a:pt x="23169" y="491042"/>
                    </a:cubicBezTo>
                    <a:cubicBezTo>
                      <a:pt x="25044" y="491042"/>
                      <a:pt x="35047" y="493230"/>
                      <a:pt x="45049" y="495731"/>
                    </a:cubicBezTo>
                    <a:cubicBezTo>
                      <a:pt x="94124" y="508546"/>
                      <a:pt x="141324" y="513860"/>
                      <a:pt x="205403" y="514173"/>
                    </a:cubicBezTo>
                    <a:cubicBezTo>
                      <a:pt x="331060" y="514485"/>
                      <a:pt x="363255" y="493855"/>
                      <a:pt x="366381" y="410397"/>
                    </a:cubicBezTo>
                    <a:cubicBezTo>
                      <a:pt x="367006" y="390080"/>
                      <a:pt x="366381" y="381015"/>
                      <a:pt x="363880" y="380077"/>
                    </a:cubicBezTo>
                    <a:cubicBezTo>
                      <a:pt x="361692" y="379452"/>
                      <a:pt x="343250" y="378202"/>
                      <a:pt x="322620" y="376952"/>
                    </a:cubicBezTo>
                    <a:cubicBezTo>
                      <a:pt x="249164" y="373201"/>
                      <a:pt x="193837" y="364136"/>
                      <a:pt x="147575" y="348195"/>
                    </a:cubicBezTo>
                    <a:cubicBezTo>
                      <a:pt x="102876" y="332878"/>
                      <a:pt x="79745" y="318812"/>
                      <a:pt x="50676" y="289743"/>
                    </a:cubicBezTo>
                    <a:cubicBezTo>
                      <a:pt x="10665" y="249733"/>
                      <a:pt x="-7777" y="206598"/>
                      <a:pt x="-7464" y="153772"/>
                    </a:cubicBezTo>
                    <a:cubicBezTo>
                      <a:pt x="-7152" y="122515"/>
                      <a:pt x="-5901" y="114700"/>
                      <a:pt x="2851" y="91882"/>
                    </a:cubicBezTo>
                    <a:cubicBezTo>
                      <a:pt x="18480" y="50309"/>
                      <a:pt x="56927" y="15613"/>
                      <a:pt x="106940" y="-1891"/>
                    </a:cubicBezTo>
                    <a:cubicBezTo>
                      <a:pt x="130383" y="-10018"/>
                      <a:pt x="135072" y="-10330"/>
                      <a:pt x="185085" y="-10330"/>
                    </a:cubicBezTo>
                    <a:cubicBezTo>
                      <a:pt x="230409" y="-10330"/>
                      <a:pt x="242287" y="-9393"/>
                      <a:pt x="266356" y="-3141"/>
                    </a:cubicBezTo>
                    <a:cubicBezTo>
                      <a:pt x="299176" y="5298"/>
                      <a:pt x="334185" y="20615"/>
                      <a:pt x="355753" y="36243"/>
                    </a:cubicBezTo>
                    <a:cubicBezTo>
                      <a:pt x="374508" y="49684"/>
                      <a:pt x="380447" y="50309"/>
                      <a:pt x="380447" y="38431"/>
                    </a:cubicBezTo>
                    <a:cubicBezTo>
                      <a:pt x="380447" y="33430"/>
                      <a:pt x="382635" y="22490"/>
                      <a:pt x="385136" y="14051"/>
                    </a:cubicBezTo>
                    <a:lnTo>
                      <a:pt x="389825" y="-1578"/>
                    </a:lnTo>
                    <a:lnTo>
                      <a:pt x="409205" y="-641"/>
                    </a:lnTo>
                    <a:cubicBezTo>
                      <a:pt x="464844" y="2173"/>
                      <a:pt x="487662" y="2798"/>
                      <a:pt x="513606" y="3110"/>
                    </a:cubicBezTo>
                    <a:lnTo>
                      <a:pt x="542051" y="3423"/>
                    </a:lnTo>
                    <a:lnTo>
                      <a:pt x="536737" y="32493"/>
                    </a:lnTo>
                    <a:cubicBezTo>
                      <a:pt x="522671" y="106261"/>
                      <a:pt x="521108" y="153772"/>
                      <a:pt x="524546" y="378515"/>
                    </a:cubicBezTo>
                    <a:cubicBezTo>
                      <a:pt x="525797" y="457284"/>
                      <a:pt x="523609" y="479789"/>
                      <a:pt x="512043" y="514173"/>
                    </a:cubicBezTo>
                    <a:cubicBezTo>
                      <a:pt x="493914" y="568248"/>
                      <a:pt x="460155" y="601382"/>
                      <a:pt x="403891" y="620761"/>
                    </a:cubicBezTo>
                    <a:cubicBezTo>
                      <a:pt x="395451" y="623574"/>
                      <a:pt x="385448" y="626700"/>
                      <a:pt x="382010" y="627325"/>
                    </a:cubicBezTo>
                    <a:cubicBezTo>
                      <a:pt x="378572" y="627950"/>
                      <a:pt x="370757" y="629513"/>
                      <a:pt x="364818" y="630764"/>
                    </a:cubicBezTo>
                    <a:cubicBezTo>
                      <a:pt x="358879" y="632014"/>
                      <a:pt x="353253" y="633264"/>
                      <a:pt x="352315" y="633264"/>
                    </a:cubicBezTo>
                    <a:cubicBezTo>
                      <a:pt x="339499" y="636390"/>
                      <a:pt x="253540" y="641391"/>
                      <a:pt x="251352" y="639203"/>
                    </a:cubicBezTo>
                    <a:close/>
                    <a:moveTo>
                      <a:pt x="363568" y="286930"/>
                    </a:moveTo>
                    <a:cubicBezTo>
                      <a:pt x="364818" y="285992"/>
                      <a:pt x="366069" y="258485"/>
                      <a:pt x="366694" y="226290"/>
                    </a:cubicBezTo>
                    <a:cubicBezTo>
                      <a:pt x="367319" y="194094"/>
                      <a:pt x="368569" y="161587"/>
                      <a:pt x="369194" y="154397"/>
                    </a:cubicBezTo>
                    <a:cubicBezTo>
                      <a:pt x="370445" y="144082"/>
                      <a:pt x="369194" y="140331"/>
                      <a:pt x="363880" y="135330"/>
                    </a:cubicBezTo>
                    <a:cubicBezTo>
                      <a:pt x="355441" y="127516"/>
                      <a:pt x="336686" y="118451"/>
                      <a:pt x="316056" y="111574"/>
                    </a:cubicBezTo>
                    <a:cubicBezTo>
                      <a:pt x="291675" y="103447"/>
                      <a:pt x="287298" y="102822"/>
                      <a:pt x="251352" y="101884"/>
                    </a:cubicBezTo>
                    <a:cubicBezTo>
                      <a:pt x="197588" y="100322"/>
                      <a:pt x="168831" y="111574"/>
                      <a:pt x="153514" y="140644"/>
                    </a:cubicBezTo>
                    <a:cubicBezTo>
                      <a:pt x="143824" y="159086"/>
                      <a:pt x="144449" y="198158"/>
                      <a:pt x="154452" y="217538"/>
                    </a:cubicBezTo>
                    <a:cubicBezTo>
                      <a:pt x="175707" y="257547"/>
                      <a:pt x="228221" y="280678"/>
                      <a:pt x="311680" y="286617"/>
                    </a:cubicBezTo>
                    <a:cubicBezTo>
                      <a:pt x="326371" y="287867"/>
                      <a:pt x="338562" y="288805"/>
                      <a:pt x="338874" y="289118"/>
                    </a:cubicBezTo>
                    <a:cubicBezTo>
                      <a:pt x="340750" y="290681"/>
                      <a:pt x="361692" y="288805"/>
                      <a:pt x="363568" y="2869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DDD0C7-2BDB-4BC3-ADF3-31C9DE217BD7}"/>
                </a:ext>
              </a:extLst>
            </p:cNvPr>
            <p:cNvGrpSpPr/>
            <p:nvPr/>
          </p:nvGrpSpPr>
          <p:grpSpPr>
            <a:xfrm>
              <a:off x="989900" y="4222376"/>
              <a:ext cx="6856330" cy="252577"/>
              <a:chOff x="989900" y="4222376"/>
              <a:chExt cx="6856330" cy="252577"/>
            </a:xfrm>
          </p:grpSpPr>
          <p:sp>
            <p:nvSpPr>
              <p:cNvPr id="18" name="Graphic 4">
                <a:extLst>
                  <a:ext uri="{FF2B5EF4-FFF2-40B4-BE49-F238E27FC236}">
                    <a16:creationId xmlns:a16="http://schemas.microsoft.com/office/drawing/2014/main" id="{EA90C742-46A6-455F-BC1E-E7954AA1EEE1}"/>
                  </a:ext>
                </a:extLst>
              </p:cNvPr>
              <p:cNvSpPr/>
              <p:nvPr/>
            </p:nvSpPr>
            <p:spPr>
              <a:xfrm flipV="1">
                <a:off x="1711595" y="4223142"/>
                <a:ext cx="229568" cy="251427"/>
              </a:xfrm>
              <a:custGeom>
                <a:avLst/>
                <a:gdLst>
                  <a:gd name="connsiteX0" fmla="*/ 82976 w 229568"/>
                  <a:gd name="connsiteY0" fmla="*/ 241784 h 251427"/>
                  <a:gd name="connsiteX1" fmla="*/ 15458 w 229568"/>
                  <a:gd name="connsiteY1" fmla="*/ 192710 h 251427"/>
                  <a:gd name="connsiteX2" fmla="*/ 3268 w 229568"/>
                  <a:gd name="connsiteY2" fmla="*/ 161765 h 251427"/>
                  <a:gd name="connsiteX3" fmla="*/ -1734 w 229568"/>
                  <a:gd name="connsiteY3" fmla="*/ 110502 h 251427"/>
                  <a:gd name="connsiteX4" fmla="*/ 44841 w 229568"/>
                  <a:gd name="connsiteY4" fmla="*/ 13916 h 251427"/>
                  <a:gd name="connsiteX5" fmla="*/ 120485 w 229568"/>
                  <a:gd name="connsiteY5" fmla="*/ -6401 h 251427"/>
                  <a:gd name="connsiteX6" fmla="*/ 227075 w 229568"/>
                  <a:gd name="connsiteY6" fmla="*/ 114878 h 251427"/>
                  <a:gd name="connsiteX7" fmla="*/ 119235 w 229568"/>
                  <a:gd name="connsiteY7" fmla="*/ 244598 h 251427"/>
                  <a:gd name="connsiteX8" fmla="*/ 82976 w 229568"/>
                  <a:gd name="connsiteY8" fmla="*/ 241784 h 251427"/>
                  <a:gd name="connsiteX9" fmla="*/ 144241 w 229568"/>
                  <a:gd name="connsiteY9" fmla="*/ 211152 h 251427"/>
                  <a:gd name="connsiteX10" fmla="*/ 194567 w 229568"/>
                  <a:gd name="connsiteY10" fmla="*/ 114878 h 251427"/>
                  <a:gd name="connsiteX11" fmla="*/ 127674 w 229568"/>
                  <a:gd name="connsiteY11" fmla="*/ 21418 h 251427"/>
                  <a:gd name="connsiteX12" fmla="*/ 36714 w 229568"/>
                  <a:gd name="connsiteY12" fmla="*/ 75181 h 251427"/>
                  <a:gd name="connsiteX13" fmla="*/ 42028 w 229568"/>
                  <a:gd name="connsiteY13" fmla="*/ 176456 h 251427"/>
                  <a:gd name="connsiteX14" fmla="*/ 92666 w 229568"/>
                  <a:gd name="connsiteY14" fmla="*/ 215215 h 251427"/>
                  <a:gd name="connsiteX15" fmla="*/ 144241 w 229568"/>
                  <a:gd name="connsiteY15" fmla="*/ 211152 h 251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9568" h="251427">
                    <a:moveTo>
                      <a:pt x="82976" y="241784"/>
                    </a:moveTo>
                    <a:cubicBezTo>
                      <a:pt x="55156" y="234908"/>
                      <a:pt x="31712" y="217716"/>
                      <a:pt x="15458" y="192710"/>
                    </a:cubicBezTo>
                    <a:cubicBezTo>
                      <a:pt x="12645" y="188334"/>
                      <a:pt x="7331" y="174268"/>
                      <a:pt x="3268" y="161765"/>
                    </a:cubicBezTo>
                    <a:cubicBezTo>
                      <a:pt x="-2359" y="143010"/>
                      <a:pt x="-3296" y="134258"/>
                      <a:pt x="-1734" y="110502"/>
                    </a:cubicBezTo>
                    <a:cubicBezTo>
                      <a:pt x="767" y="66116"/>
                      <a:pt x="15146" y="35796"/>
                      <a:pt x="44841" y="13916"/>
                    </a:cubicBezTo>
                    <a:cubicBezTo>
                      <a:pt x="66721" y="-2025"/>
                      <a:pt x="88915" y="-7964"/>
                      <a:pt x="120485" y="-6401"/>
                    </a:cubicBezTo>
                    <a:cubicBezTo>
                      <a:pt x="186127" y="-2963"/>
                      <a:pt x="225199" y="41735"/>
                      <a:pt x="227075" y="114878"/>
                    </a:cubicBezTo>
                    <a:cubicBezTo>
                      <a:pt x="229263" y="190834"/>
                      <a:pt x="188315" y="239909"/>
                      <a:pt x="119235" y="244598"/>
                    </a:cubicBezTo>
                    <a:cubicBezTo>
                      <a:pt x="107982" y="245223"/>
                      <a:pt x="91728" y="244285"/>
                      <a:pt x="82976" y="241784"/>
                    </a:cubicBezTo>
                    <a:close/>
                    <a:moveTo>
                      <a:pt x="144241" y="211152"/>
                    </a:moveTo>
                    <a:cubicBezTo>
                      <a:pt x="178000" y="196773"/>
                      <a:pt x="194879" y="164578"/>
                      <a:pt x="194567" y="114878"/>
                    </a:cubicBezTo>
                    <a:cubicBezTo>
                      <a:pt x="194254" y="63928"/>
                      <a:pt x="169560" y="29232"/>
                      <a:pt x="127674" y="21418"/>
                    </a:cubicBezTo>
                    <a:cubicBezTo>
                      <a:pt x="87664" y="14229"/>
                      <a:pt x="49842" y="36422"/>
                      <a:pt x="36714" y="75181"/>
                    </a:cubicBezTo>
                    <a:cubicBezTo>
                      <a:pt x="27024" y="104251"/>
                      <a:pt x="29524" y="151762"/>
                      <a:pt x="42028" y="176456"/>
                    </a:cubicBezTo>
                    <a:cubicBezTo>
                      <a:pt x="51405" y="194273"/>
                      <a:pt x="71410" y="209902"/>
                      <a:pt x="92666" y="215215"/>
                    </a:cubicBezTo>
                    <a:cubicBezTo>
                      <a:pt x="105794" y="218654"/>
                      <a:pt x="131425" y="216466"/>
                      <a:pt x="144241" y="2111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Graphic 4">
                <a:extLst>
                  <a:ext uri="{FF2B5EF4-FFF2-40B4-BE49-F238E27FC236}">
                    <a16:creationId xmlns:a16="http://schemas.microsoft.com/office/drawing/2014/main" id="{C45FF37F-9B80-4795-A349-D811632E27ED}"/>
                  </a:ext>
                </a:extLst>
              </p:cNvPr>
              <p:cNvSpPr/>
              <p:nvPr/>
            </p:nvSpPr>
            <p:spPr>
              <a:xfrm flipV="1">
                <a:off x="3100953" y="4223056"/>
                <a:ext cx="223292" cy="251467"/>
              </a:xfrm>
              <a:custGeom>
                <a:avLst/>
                <a:gdLst>
                  <a:gd name="connsiteX0" fmla="*/ 80919 w 223292"/>
                  <a:gd name="connsiteY0" fmla="*/ 241738 h 251467"/>
                  <a:gd name="connsiteX1" fmla="*/ -6291 w 223292"/>
                  <a:gd name="connsiteY1" fmla="*/ 122959 h 251467"/>
                  <a:gd name="connsiteX2" fmla="*/ 124368 w 223292"/>
                  <a:gd name="connsiteY2" fmla="*/ -6448 h 251467"/>
                  <a:gd name="connsiteX3" fmla="*/ 174693 w 223292"/>
                  <a:gd name="connsiteY3" fmla="*/ 4805 h 251467"/>
                  <a:gd name="connsiteX4" fmla="*/ 206576 w 223292"/>
                  <a:gd name="connsiteY4" fmla="*/ 22934 h 251467"/>
                  <a:gd name="connsiteX5" fmla="*/ 216891 w 223292"/>
                  <a:gd name="connsiteY5" fmla="*/ 30749 h 251467"/>
                  <a:gd name="connsiteX6" fmla="*/ 216891 w 223292"/>
                  <a:gd name="connsiteY6" fmla="*/ 76072 h 251467"/>
                  <a:gd name="connsiteX7" fmla="*/ 216891 w 223292"/>
                  <a:gd name="connsiteY7" fmla="*/ 121083 h 251467"/>
                  <a:gd name="connsiteX8" fmla="*/ 165003 w 223292"/>
                  <a:gd name="connsiteY8" fmla="*/ 121083 h 251467"/>
                  <a:gd name="connsiteX9" fmla="*/ 113427 w 223292"/>
                  <a:gd name="connsiteY9" fmla="*/ 121083 h 251467"/>
                  <a:gd name="connsiteX10" fmla="*/ 114365 w 223292"/>
                  <a:gd name="connsiteY10" fmla="*/ 106392 h 251467"/>
                  <a:gd name="connsiteX11" fmla="*/ 115303 w 223292"/>
                  <a:gd name="connsiteY11" fmla="*/ 91388 h 251467"/>
                  <a:gd name="connsiteX12" fmla="*/ 150312 w 223292"/>
                  <a:gd name="connsiteY12" fmla="*/ 91701 h 251467"/>
                  <a:gd name="connsiteX13" fmla="*/ 185321 w 223292"/>
                  <a:gd name="connsiteY13" fmla="*/ 92014 h 251467"/>
                  <a:gd name="connsiteX14" fmla="*/ 184696 w 223292"/>
                  <a:gd name="connsiteY14" fmla="*/ 68258 h 251467"/>
                  <a:gd name="connsiteX15" fmla="*/ 184070 w 223292"/>
                  <a:gd name="connsiteY15" fmla="*/ 44502 h 251467"/>
                  <a:gd name="connsiteX16" fmla="*/ 162190 w 223292"/>
                  <a:gd name="connsiteY16" fmla="*/ 33562 h 251467"/>
                  <a:gd name="connsiteX17" fmla="*/ 115303 w 223292"/>
                  <a:gd name="connsiteY17" fmla="*/ 22622 h 251467"/>
                  <a:gd name="connsiteX18" fmla="*/ 26843 w 223292"/>
                  <a:gd name="connsiteY18" fmla="*/ 110768 h 251467"/>
                  <a:gd name="connsiteX19" fmla="*/ 103737 w 223292"/>
                  <a:gd name="connsiteY19" fmla="*/ 216731 h 251467"/>
                  <a:gd name="connsiteX20" fmla="*/ 177194 w 223292"/>
                  <a:gd name="connsiteY20" fmla="*/ 181098 h 251467"/>
                  <a:gd name="connsiteX21" fmla="*/ 184383 w 223292"/>
                  <a:gd name="connsiteY21" fmla="*/ 165469 h 251467"/>
                  <a:gd name="connsiteX22" fmla="*/ 197824 w 223292"/>
                  <a:gd name="connsiteY22" fmla="*/ 168282 h 251467"/>
                  <a:gd name="connsiteX23" fmla="*/ 204075 w 223292"/>
                  <a:gd name="connsiteY23" fmla="*/ 196414 h 251467"/>
                  <a:gd name="connsiteX24" fmla="*/ 163440 w 223292"/>
                  <a:gd name="connsiteY24" fmla="*/ 234861 h 251467"/>
                  <a:gd name="connsiteX25" fmla="*/ 80919 w 223292"/>
                  <a:gd name="connsiteY25" fmla="*/ 241738 h 25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23292" h="251467">
                    <a:moveTo>
                      <a:pt x="80919" y="241738"/>
                    </a:moveTo>
                    <a:cubicBezTo>
                      <a:pt x="26530" y="228609"/>
                      <a:pt x="-4415" y="186412"/>
                      <a:pt x="-6291" y="122959"/>
                    </a:cubicBezTo>
                    <a:cubicBezTo>
                      <a:pt x="-9104" y="40438"/>
                      <a:pt x="41847" y="-10199"/>
                      <a:pt x="124368" y="-6448"/>
                    </a:cubicBezTo>
                    <a:cubicBezTo>
                      <a:pt x="148436" y="-5510"/>
                      <a:pt x="156251" y="-3635"/>
                      <a:pt x="174693" y="4805"/>
                    </a:cubicBezTo>
                    <a:cubicBezTo>
                      <a:pt x="186571" y="10431"/>
                      <a:pt x="200950" y="18558"/>
                      <a:pt x="206576" y="22934"/>
                    </a:cubicBezTo>
                    <a:lnTo>
                      <a:pt x="216891" y="30749"/>
                    </a:lnTo>
                    <a:lnTo>
                      <a:pt x="216891" y="76072"/>
                    </a:lnTo>
                    <a:lnTo>
                      <a:pt x="216891" y="121083"/>
                    </a:lnTo>
                    <a:lnTo>
                      <a:pt x="165003" y="121083"/>
                    </a:lnTo>
                    <a:lnTo>
                      <a:pt x="113427" y="121083"/>
                    </a:lnTo>
                    <a:lnTo>
                      <a:pt x="114365" y="106392"/>
                    </a:lnTo>
                    <a:lnTo>
                      <a:pt x="115303" y="91388"/>
                    </a:lnTo>
                    <a:lnTo>
                      <a:pt x="150312" y="91701"/>
                    </a:lnTo>
                    <a:lnTo>
                      <a:pt x="185321" y="92014"/>
                    </a:lnTo>
                    <a:lnTo>
                      <a:pt x="184696" y="68258"/>
                    </a:lnTo>
                    <a:lnTo>
                      <a:pt x="184070" y="44502"/>
                    </a:lnTo>
                    <a:lnTo>
                      <a:pt x="162190" y="33562"/>
                    </a:lnTo>
                    <a:cubicBezTo>
                      <a:pt x="142810" y="23872"/>
                      <a:pt x="137809" y="22622"/>
                      <a:pt x="115303" y="22622"/>
                    </a:cubicBezTo>
                    <a:cubicBezTo>
                      <a:pt x="59664" y="22934"/>
                      <a:pt x="30281" y="52004"/>
                      <a:pt x="26843" y="110768"/>
                    </a:cubicBezTo>
                    <a:cubicBezTo>
                      <a:pt x="23404" y="172658"/>
                      <a:pt x="51537" y="211418"/>
                      <a:pt x="103737" y="216731"/>
                    </a:cubicBezTo>
                    <a:cubicBezTo>
                      <a:pt x="137809" y="220482"/>
                      <a:pt x="165003" y="207042"/>
                      <a:pt x="177194" y="181098"/>
                    </a:cubicBezTo>
                    <a:cubicBezTo>
                      <a:pt x="180945" y="172971"/>
                      <a:pt x="184070" y="166094"/>
                      <a:pt x="184383" y="165469"/>
                    </a:cubicBezTo>
                    <a:cubicBezTo>
                      <a:pt x="184696" y="164844"/>
                      <a:pt x="190635" y="166094"/>
                      <a:pt x="197824" y="168282"/>
                    </a:cubicBezTo>
                    <a:cubicBezTo>
                      <a:pt x="212828" y="172658"/>
                      <a:pt x="213765" y="177659"/>
                      <a:pt x="204075" y="196414"/>
                    </a:cubicBezTo>
                    <a:cubicBezTo>
                      <a:pt x="194385" y="215794"/>
                      <a:pt x="183758" y="226109"/>
                      <a:pt x="163440" y="234861"/>
                    </a:cubicBezTo>
                    <a:cubicBezTo>
                      <a:pt x="141872" y="244863"/>
                      <a:pt x="105613" y="247677"/>
                      <a:pt x="80919" y="2417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Graphic 4">
                <a:extLst>
                  <a:ext uri="{FF2B5EF4-FFF2-40B4-BE49-F238E27FC236}">
                    <a16:creationId xmlns:a16="http://schemas.microsoft.com/office/drawing/2014/main" id="{7BB2112A-B698-48C2-83D4-623F57016866}"/>
                  </a:ext>
                </a:extLst>
              </p:cNvPr>
              <p:cNvSpPr/>
              <p:nvPr/>
            </p:nvSpPr>
            <p:spPr>
              <a:xfrm flipV="1">
                <a:off x="3455831" y="4223218"/>
                <a:ext cx="212252" cy="250962"/>
              </a:xfrm>
              <a:custGeom>
                <a:avLst/>
                <a:gdLst>
                  <a:gd name="connsiteX0" fmla="*/ 76687 w 212252"/>
                  <a:gd name="connsiteY0" fmla="*/ 241082 h 250962"/>
                  <a:gd name="connsiteX1" fmla="*/ -2708 w 212252"/>
                  <a:gd name="connsiteY1" fmla="*/ 163251 h 250962"/>
                  <a:gd name="connsiteX2" fmla="*/ -1770 w 212252"/>
                  <a:gd name="connsiteY2" fmla="*/ 75729 h 250962"/>
                  <a:gd name="connsiteX3" fmla="*/ 54494 w 212252"/>
                  <a:gd name="connsiteY3" fmla="*/ 1336 h 250962"/>
                  <a:gd name="connsiteX4" fmla="*/ 100443 w 212252"/>
                  <a:gd name="connsiteY4" fmla="*/ -6478 h 250962"/>
                  <a:gd name="connsiteX5" fmla="*/ 147330 w 212252"/>
                  <a:gd name="connsiteY5" fmla="*/ 86 h 250962"/>
                  <a:gd name="connsiteX6" fmla="*/ 195467 w 212252"/>
                  <a:gd name="connsiteY6" fmla="*/ 46347 h 250962"/>
                  <a:gd name="connsiteX7" fmla="*/ 204845 w 212252"/>
                  <a:gd name="connsiteY7" fmla="*/ 69165 h 250962"/>
                  <a:gd name="connsiteX8" fmla="*/ 190154 w 212252"/>
                  <a:gd name="connsiteY8" fmla="*/ 77605 h 250962"/>
                  <a:gd name="connsiteX9" fmla="*/ 175150 w 212252"/>
                  <a:gd name="connsiteY9" fmla="*/ 82293 h 250962"/>
                  <a:gd name="connsiteX10" fmla="*/ 169836 w 212252"/>
                  <a:gd name="connsiteY10" fmla="*/ 68540 h 250962"/>
                  <a:gd name="connsiteX11" fmla="*/ 101381 w 212252"/>
                  <a:gd name="connsiteY11" fmla="*/ 20091 h 250962"/>
                  <a:gd name="connsiteX12" fmla="*/ 36052 w 212252"/>
                  <a:gd name="connsiteY12" fmla="*/ 61663 h 250962"/>
                  <a:gd name="connsiteX13" fmla="*/ 31363 w 212252"/>
                  <a:gd name="connsiteY13" fmla="*/ 162938 h 250962"/>
                  <a:gd name="connsiteX14" fmla="*/ 77625 w 212252"/>
                  <a:gd name="connsiteY14" fmla="*/ 213575 h 250962"/>
                  <a:gd name="connsiteX15" fmla="*/ 140141 w 212252"/>
                  <a:gd name="connsiteY15" fmla="*/ 208574 h 250962"/>
                  <a:gd name="connsiteX16" fmla="*/ 167335 w 212252"/>
                  <a:gd name="connsiteY16" fmla="*/ 172315 h 250962"/>
                  <a:gd name="connsiteX17" fmla="*/ 172962 w 212252"/>
                  <a:gd name="connsiteY17" fmla="*/ 167627 h 250962"/>
                  <a:gd name="connsiteX18" fmla="*/ 201719 w 212252"/>
                  <a:gd name="connsiteY18" fmla="*/ 175754 h 250962"/>
                  <a:gd name="connsiteX19" fmla="*/ 195155 w 212252"/>
                  <a:gd name="connsiteY19" fmla="*/ 191070 h 250962"/>
                  <a:gd name="connsiteX20" fmla="*/ 150456 w 212252"/>
                  <a:gd name="connsiteY20" fmla="*/ 235768 h 250962"/>
                  <a:gd name="connsiteX21" fmla="*/ 76687 w 212252"/>
                  <a:gd name="connsiteY21" fmla="*/ 241082 h 25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2252" h="250962">
                    <a:moveTo>
                      <a:pt x="76687" y="241082"/>
                    </a:moveTo>
                    <a:cubicBezTo>
                      <a:pt x="34176" y="229204"/>
                      <a:pt x="9483" y="205136"/>
                      <a:pt x="-2708" y="163251"/>
                    </a:cubicBezTo>
                    <a:cubicBezTo>
                      <a:pt x="-9272" y="140433"/>
                      <a:pt x="-8960" y="101986"/>
                      <a:pt x="-1770" y="75729"/>
                    </a:cubicBezTo>
                    <a:cubicBezTo>
                      <a:pt x="8545" y="38220"/>
                      <a:pt x="25737" y="15402"/>
                      <a:pt x="54494" y="1336"/>
                    </a:cubicBezTo>
                    <a:cubicBezTo>
                      <a:pt x="66059" y="-4603"/>
                      <a:pt x="74812" y="-5853"/>
                      <a:pt x="100443" y="-6478"/>
                    </a:cubicBezTo>
                    <a:cubicBezTo>
                      <a:pt x="127325" y="-7103"/>
                      <a:pt x="133889" y="-6166"/>
                      <a:pt x="147330" y="86"/>
                    </a:cubicBezTo>
                    <a:cubicBezTo>
                      <a:pt x="169836" y="10401"/>
                      <a:pt x="184527" y="24467"/>
                      <a:pt x="195467" y="46347"/>
                    </a:cubicBezTo>
                    <a:cubicBezTo>
                      <a:pt x="200469" y="56975"/>
                      <a:pt x="204845" y="67290"/>
                      <a:pt x="204845" y="69165"/>
                    </a:cubicBezTo>
                    <a:cubicBezTo>
                      <a:pt x="204845" y="71353"/>
                      <a:pt x="198281" y="75104"/>
                      <a:pt x="190154" y="77605"/>
                    </a:cubicBezTo>
                    <a:lnTo>
                      <a:pt x="175150" y="82293"/>
                    </a:lnTo>
                    <a:lnTo>
                      <a:pt x="169836" y="68540"/>
                    </a:lnTo>
                    <a:cubicBezTo>
                      <a:pt x="157645" y="36032"/>
                      <a:pt x="134827" y="20091"/>
                      <a:pt x="101381" y="20091"/>
                    </a:cubicBezTo>
                    <a:cubicBezTo>
                      <a:pt x="71686" y="20091"/>
                      <a:pt x="47617" y="35407"/>
                      <a:pt x="36052" y="61663"/>
                    </a:cubicBezTo>
                    <a:cubicBezTo>
                      <a:pt x="23861" y="90108"/>
                      <a:pt x="21986" y="130743"/>
                      <a:pt x="31363" y="162938"/>
                    </a:cubicBezTo>
                    <a:cubicBezTo>
                      <a:pt x="37927" y="184818"/>
                      <a:pt x="58870" y="207949"/>
                      <a:pt x="77625" y="213575"/>
                    </a:cubicBezTo>
                    <a:cubicBezTo>
                      <a:pt x="97005" y="219514"/>
                      <a:pt x="126700" y="217014"/>
                      <a:pt x="140141" y="208574"/>
                    </a:cubicBezTo>
                    <a:cubicBezTo>
                      <a:pt x="152331" y="201072"/>
                      <a:pt x="167335" y="181067"/>
                      <a:pt x="167335" y="172315"/>
                    </a:cubicBezTo>
                    <a:cubicBezTo>
                      <a:pt x="167335" y="169815"/>
                      <a:pt x="169836" y="167627"/>
                      <a:pt x="172962" y="167627"/>
                    </a:cubicBezTo>
                    <a:cubicBezTo>
                      <a:pt x="179839" y="167627"/>
                      <a:pt x="201719" y="173566"/>
                      <a:pt x="201719" y="175754"/>
                    </a:cubicBezTo>
                    <a:cubicBezTo>
                      <a:pt x="201719" y="176379"/>
                      <a:pt x="198906" y="183256"/>
                      <a:pt x="195155" y="191070"/>
                    </a:cubicBezTo>
                    <a:cubicBezTo>
                      <a:pt x="186403" y="209512"/>
                      <a:pt x="168898" y="227329"/>
                      <a:pt x="150456" y="235768"/>
                    </a:cubicBezTo>
                    <a:cubicBezTo>
                      <a:pt x="132326" y="244520"/>
                      <a:pt x="97317" y="247021"/>
                      <a:pt x="76687" y="241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Graphic 4">
                <a:extLst>
                  <a:ext uri="{FF2B5EF4-FFF2-40B4-BE49-F238E27FC236}">
                    <a16:creationId xmlns:a16="http://schemas.microsoft.com/office/drawing/2014/main" id="{F4087B26-28D4-4BB5-9758-83990D67BC73}"/>
                  </a:ext>
                </a:extLst>
              </p:cNvPr>
              <p:cNvSpPr/>
              <p:nvPr/>
            </p:nvSpPr>
            <p:spPr>
              <a:xfrm flipV="1">
                <a:off x="4318513" y="4223120"/>
                <a:ext cx="212289" cy="250270"/>
              </a:xfrm>
              <a:custGeom>
                <a:avLst/>
                <a:gdLst>
                  <a:gd name="connsiteX0" fmla="*/ 72053 w 212289"/>
                  <a:gd name="connsiteY0" fmla="*/ 239978 h 250270"/>
                  <a:gd name="connsiteX1" fmla="*/ -9843 w 212289"/>
                  <a:gd name="connsiteY1" fmla="*/ 121511 h 250270"/>
                  <a:gd name="connsiteX2" fmla="*/ 51422 w 212289"/>
                  <a:gd name="connsiteY2" fmla="*/ 544 h 250270"/>
                  <a:gd name="connsiteX3" fmla="*/ 100810 w 212289"/>
                  <a:gd name="connsiteY3" fmla="*/ -6645 h 250270"/>
                  <a:gd name="connsiteX4" fmla="*/ 172391 w 212289"/>
                  <a:gd name="connsiteY4" fmla="*/ 17111 h 250270"/>
                  <a:gd name="connsiteX5" fmla="*/ 202399 w 212289"/>
                  <a:gd name="connsiteY5" fmla="*/ 68373 h 250270"/>
                  <a:gd name="connsiteX6" fmla="*/ 187395 w 212289"/>
                  <a:gd name="connsiteY6" fmla="*/ 76813 h 250270"/>
                  <a:gd name="connsiteX7" fmla="*/ 172391 w 212289"/>
                  <a:gd name="connsiteY7" fmla="*/ 81502 h 250270"/>
                  <a:gd name="connsiteX8" fmla="*/ 167077 w 212289"/>
                  <a:gd name="connsiteY8" fmla="*/ 66498 h 250270"/>
                  <a:gd name="connsiteX9" fmla="*/ 83931 w 212289"/>
                  <a:gd name="connsiteY9" fmla="*/ 20862 h 250270"/>
                  <a:gd name="connsiteX10" fmla="*/ 24853 w 212289"/>
                  <a:gd name="connsiteY10" fmla="*/ 91817 h 250270"/>
                  <a:gd name="connsiteX11" fmla="*/ 49234 w 212289"/>
                  <a:gd name="connsiteY11" fmla="*/ 194967 h 250270"/>
                  <a:gd name="connsiteX12" fmla="*/ 107062 w 212289"/>
                  <a:gd name="connsiteY12" fmla="*/ 215597 h 250270"/>
                  <a:gd name="connsiteX13" fmla="*/ 160825 w 212289"/>
                  <a:gd name="connsiteY13" fmla="*/ 181839 h 250270"/>
                  <a:gd name="connsiteX14" fmla="*/ 187395 w 212289"/>
                  <a:gd name="connsiteY14" fmla="*/ 169961 h 250270"/>
                  <a:gd name="connsiteX15" fmla="*/ 195522 w 212289"/>
                  <a:gd name="connsiteY15" fmla="*/ 183402 h 250270"/>
                  <a:gd name="connsiteX16" fmla="*/ 158637 w 212289"/>
                  <a:gd name="connsiteY16" fmla="*/ 229663 h 250270"/>
                  <a:gd name="connsiteX17" fmla="*/ 72053 w 212289"/>
                  <a:gd name="connsiteY17" fmla="*/ 239978 h 2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2289" h="250270">
                    <a:moveTo>
                      <a:pt x="72053" y="239978"/>
                    </a:moveTo>
                    <a:cubicBezTo>
                      <a:pt x="20790" y="226850"/>
                      <a:pt x="-8280" y="184652"/>
                      <a:pt x="-9843" y="121511"/>
                    </a:cubicBezTo>
                    <a:cubicBezTo>
                      <a:pt x="-11093" y="65873"/>
                      <a:pt x="12037" y="20237"/>
                      <a:pt x="51422" y="544"/>
                    </a:cubicBezTo>
                    <a:cubicBezTo>
                      <a:pt x="64551" y="-5707"/>
                      <a:pt x="71115" y="-6645"/>
                      <a:pt x="100810" y="-6645"/>
                    </a:cubicBezTo>
                    <a:cubicBezTo>
                      <a:pt x="138632" y="-6645"/>
                      <a:pt x="149573" y="-2894"/>
                      <a:pt x="172391" y="17111"/>
                    </a:cubicBezTo>
                    <a:cubicBezTo>
                      <a:pt x="182393" y="25863"/>
                      <a:pt x="202399" y="59934"/>
                      <a:pt x="202399" y="68373"/>
                    </a:cubicBezTo>
                    <a:cubicBezTo>
                      <a:pt x="202399" y="70249"/>
                      <a:pt x="195522" y="74000"/>
                      <a:pt x="187395" y="76813"/>
                    </a:cubicBezTo>
                    <a:lnTo>
                      <a:pt x="172391" y="81502"/>
                    </a:lnTo>
                    <a:lnTo>
                      <a:pt x="167077" y="66498"/>
                    </a:lnTo>
                    <a:cubicBezTo>
                      <a:pt x="154261" y="30239"/>
                      <a:pt x="122066" y="12735"/>
                      <a:pt x="83931" y="20862"/>
                    </a:cubicBezTo>
                    <a:cubicBezTo>
                      <a:pt x="52048" y="27426"/>
                      <a:pt x="30792" y="53057"/>
                      <a:pt x="24853" y="91817"/>
                    </a:cubicBezTo>
                    <a:cubicBezTo>
                      <a:pt x="18289" y="134952"/>
                      <a:pt x="27354" y="173399"/>
                      <a:pt x="49234" y="194967"/>
                    </a:cubicBezTo>
                    <a:cubicBezTo>
                      <a:pt x="65801" y="211533"/>
                      <a:pt x="79555" y="216535"/>
                      <a:pt x="107062" y="215597"/>
                    </a:cubicBezTo>
                    <a:cubicBezTo>
                      <a:pt x="132068" y="214972"/>
                      <a:pt x="149260" y="204032"/>
                      <a:pt x="160825" y="181839"/>
                    </a:cubicBezTo>
                    <a:cubicBezTo>
                      <a:pt x="169265" y="165585"/>
                      <a:pt x="170203" y="165272"/>
                      <a:pt x="187395" y="169961"/>
                    </a:cubicBezTo>
                    <a:cubicBezTo>
                      <a:pt x="198648" y="173087"/>
                      <a:pt x="198960" y="173399"/>
                      <a:pt x="195522" y="183402"/>
                    </a:cubicBezTo>
                    <a:cubicBezTo>
                      <a:pt x="189583" y="201218"/>
                      <a:pt x="174579" y="219973"/>
                      <a:pt x="158637" y="229663"/>
                    </a:cubicBezTo>
                    <a:cubicBezTo>
                      <a:pt x="137069" y="243104"/>
                      <a:pt x="100810" y="247480"/>
                      <a:pt x="72053" y="2399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Graphic 4">
                <a:extLst>
                  <a:ext uri="{FF2B5EF4-FFF2-40B4-BE49-F238E27FC236}">
                    <a16:creationId xmlns:a16="http://schemas.microsoft.com/office/drawing/2014/main" id="{CA85E72F-02C4-46E5-B670-04E7C18DF5DE}"/>
                  </a:ext>
                </a:extLst>
              </p:cNvPr>
              <p:cNvSpPr/>
              <p:nvPr/>
            </p:nvSpPr>
            <p:spPr>
              <a:xfrm flipV="1">
                <a:off x="5123604" y="4223202"/>
                <a:ext cx="190632" cy="251453"/>
              </a:xfrm>
              <a:custGeom>
                <a:avLst/>
                <a:gdLst>
                  <a:gd name="connsiteX0" fmla="*/ 50501 w 190632"/>
                  <a:gd name="connsiteY0" fmla="*/ 241559 h 251453"/>
                  <a:gd name="connsiteX1" fmla="*/ -450 w 190632"/>
                  <a:gd name="connsiteY1" fmla="*/ 159351 h 251453"/>
                  <a:gd name="connsiteX2" fmla="*/ 35184 w 190632"/>
                  <a:gd name="connsiteY2" fmla="*/ 122154 h 251453"/>
                  <a:gd name="connsiteX3" fmla="*/ 110516 w 190632"/>
                  <a:gd name="connsiteY3" fmla="*/ 100587 h 251453"/>
                  <a:gd name="connsiteX4" fmla="*/ 141461 w 190632"/>
                  <a:gd name="connsiteY4" fmla="*/ 43073 h 251453"/>
                  <a:gd name="connsiteX5" fmla="*/ 82071 w 190632"/>
                  <a:gd name="connsiteY5" fmla="*/ 22130 h 251453"/>
                  <a:gd name="connsiteX6" fmla="*/ 20180 w 190632"/>
                  <a:gd name="connsiteY6" fmla="*/ 65265 h 251453"/>
                  <a:gd name="connsiteX7" fmla="*/ -3888 w 190632"/>
                  <a:gd name="connsiteY7" fmla="*/ 75580 h 251453"/>
                  <a:gd name="connsiteX8" fmla="*/ -10765 w 190632"/>
                  <a:gd name="connsiteY8" fmla="*/ 59952 h 251453"/>
                  <a:gd name="connsiteX9" fmla="*/ 11428 w 190632"/>
                  <a:gd name="connsiteY9" fmla="*/ 18379 h 251453"/>
                  <a:gd name="connsiteX10" fmla="*/ 78320 w 190632"/>
                  <a:gd name="connsiteY10" fmla="*/ -6315 h 251453"/>
                  <a:gd name="connsiteX11" fmla="*/ 157403 w 190632"/>
                  <a:gd name="connsiteY11" fmla="*/ 17441 h 251453"/>
                  <a:gd name="connsiteX12" fmla="*/ 178033 w 190632"/>
                  <a:gd name="connsiteY12" fmla="*/ 72767 h 251453"/>
                  <a:gd name="connsiteX13" fmla="*/ 93637 w 190632"/>
                  <a:gd name="connsiteY13" fmla="*/ 138408 h 251453"/>
                  <a:gd name="connsiteX14" fmla="*/ 27995 w 190632"/>
                  <a:gd name="connsiteY14" fmla="*/ 184670 h 251453"/>
                  <a:gd name="connsiteX15" fmla="*/ 73944 w 190632"/>
                  <a:gd name="connsiteY15" fmla="*/ 216240 h 251453"/>
                  <a:gd name="connsiteX16" fmla="*/ 137710 w 190632"/>
                  <a:gd name="connsiteY16" fmla="*/ 184982 h 251453"/>
                  <a:gd name="connsiteX17" fmla="*/ 158341 w 190632"/>
                  <a:gd name="connsiteY17" fmla="*/ 170916 h 251453"/>
                  <a:gd name="connsiteX18" fmla="*/ 170844 w 190632"/>
                  <a:gd name="connsiteY18" fmla="*/ 182169 h 251453"/>
                  <a:gd name="connsiteX19" fmla="*/ 126770 w 190632"/>
                  <a:gd name="connsiteY19" fmla="*/ 237495 h 251453"/>
                  <a:gd name="connsiteX20" fmla="*/ 50501 w 190632"/>
                  <a:gd name="connsiteY20" fmla="*/ 241559 h 25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632" h="251453">
                    <a:moveTo>
                      <a:pt x="50501" y="241559"/>
                    </a:moveTo>
                    <a:cubicBezTo>
                      <a:pt x="9553" y="230306"/>
                      <a:pt x="-11703" y="195922"/>
                      <a:pt x="-450" y="159351"/>
                    </a:cubicBezTo>
                    <a:cubicBezTo>
                      <a:pt x="3301" y="146223"/>
                      <a:pt x="20805" y="128406"/>
                      <a:pt x="35184" y="122154"/>
                    </a:cubicBezTo>
                    <a:cubicBezTo>
                      <a:pt x="44874" y="118091"/>
                      <a:pt x="94262" y="104025"/>
                      <a:pt x="110516" y="100587"/>
                    </a:cubicBezTo>
                    <a:cubicBezTo>
                      <a:pt x="142086" y="94022"/>
                      <a:pt x="157090" y="66203"/>
                      <a:pt x="141461" y="43073"/>
                    </a:cubicBezTo>
                    <a:cubicBezTo>
                      <a:pt x="130834" y="27756"/>
                      <a:pt x="109578" y="19942"/>
                      <a:pt x="82071" y="22130"/>
                    </a:cubicBezTo>
                    <a:cubicBezTo>
                      <a:pt x="47687" y="24943"/>
                      <a:pt x="27057" y="39322"/>
                      <a:pt x="20180" y="65265"/>
                    </a:cubicBezTo>
                    <a:cubicBezTo>
                      <a:pt x="16742" y="78081"/>
                      <a:pt x="13929" y="79331"/>
                      <a:pt x="-3888" y="75580"/>
                    </a:cubicBezTo>
                    <a:cubicBezTo>
                      <a:pt x="-13266" y="73705"/>
                      <a:pt x="-13266" y="73392"/>
                      <a:pt x="-10765" y="59952"/>
                    </a:cubicBezTo>
                    <a:cubicBezTo>
                      <a:pt x="-7327" y="42135"/>
                      <a:pt x="-1388" y="31195"/>
                      <a:pt x="11428" y="18379"/>
                    </a:cubicBezTo>
                    <a:cubicBezTo>
                      <a:pt x="27682" y="2125"/>
                      <a:pt x="45812" y="-4439"/>
                      <a:pt x="78320" y="-6315"/>
                    </a:cubicBezTo>
                    <a:cubicBezTo>
                      <a:pt x="117705" y="-8190"/>
                      <a:pt x="137710" y="-2251"/>
                      <a:pt x="157403" y="17441"/>
                    </a:cubicBezTo>
                    <a:cubicBezTo>
                      <a:pt x="173970" y="34320"/>
                      <a:pt x="180221" y="50887"/>
                      <a:pt x="178033" y="72767"/>
                    </a:cubicBezTo>
                    <a:cubicBezTo>
                      <a:pt x="174595" y="107151"/>
                      <a:pt x="152089" y="124655"/>
                      <a:pt x="93637" y="138408"/>
                    </a:cubicBezTo>
                    <a:cubicBezTo>
                      <a:pt x="38935" y="151537"/>
                      <a:pt x="23306" y="162477"/>
                      <a:pt x="27995" y="184670"/>
                    </a:cubicBezTo>
                    <a:cubicBezTo>
                      <a:pt x="32058" y="203737"/>
                      <a:pt x="48000" y="214677"/>
                      <a:pt x="73944" y="216240"/>
                    </a:cubicBezTo>
                    <a:cubicBezTo>
                      <a:pt x="107077" y="218115"/>
                      <a:pt x="132709" y="205612"/>
                      <a:pt x="137710" y="184982"/>
                    </a:cubicBezTo>
                    <a:cubicBezTo>
                      <a:pt x="141149" y="170916"/>
                      <a:pt x="143649" y="169041"/>
                      <a:pt x="158341" y="170916"/>
                    </a:cubicBezTo>
                    <a:cubicBezTo>
                      <a:pt x="171156" y="172792"/>
                      <a:pt x="171781" y="173417"/>
                      <a:pt x="170844" y="182169"/>
                    </a:cubicBezTo>
                    <a:cubicBezTo>
                      <a:pt x="168031" y="205612"/>
                      <a:pt x="151151" y="226867"/>
                      <a:pt x="126770" y="237495"/>
                    </a:cubicBezTo>
                    <a:cubicBezTo>
                      <a:pt x="108953" y="245309"/>
                      <a:pt x="71443" y="247185"/>
                      <a:pt x="50501" y="241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Graphic 4">
                <a:extLst>
                  <a:ext uri="{FF2B5EF4-FFF2-40B4-BE49-F238E27FC236}">
                    <a16:creationId xmlns:a16="http://schemas.microsoft.com/office/drawing/2014/main" id="{F5E56FD9-31B2-46B2-935C-D13F8AD69F35}"/>
                  </a:ext>
                </a:extLst>
              </p:cNvPr>
              <p:cNvSpPr/>
              <p:nvPr/>
            </p:nvSpPr>
            <p:spPr>
              <a:xfrm flipV="1">
                <a:off x="5650939" y="4222842"/>
                <a:ext cx="228475" cy="250286"/>
              </a:xfrm>
              <a:custGeom>
                <a:avLst/>
                <a:gdLst>
                  <a:gd name="connsiteX0" fmla="*/ 67982 w 228475"/>
                  <a:gd name="connsiteY0" fmla="*/ 239716 h 250286"/>
                  <a:gd name="connsiteX1" fmla="*/ -8288 w 228475"/>
                  <a:gd name="connsiteY1" fmla="*/ 165635 h 250286"/>
                  <a:gd name="connsiteX2" fmla="*/ -13601 w 228475"/>
                  <a:gd name="connsiteY2" fmla="*/ 111872 h 250286"/>
                  <a:gd name="connsiteX3" fmla="*/ -3599 w 228475"/>
                  <a:gd name="connsiteY3" fmla="*/ 57171 h 250286"/>
                  <a:gd name="connsiteX4" fmla="*/ 50790 w 228475"/>
                  <a:gd name="connsiteY4" fmla="*/ 1220 h 250286"/>
                  <a:gd name="connsiteX5" fmla="*/ 100803 w 228475"/>
                  <a:gd name="connsiteY5" fmla="*/ -6594 h 250286"/>
                  <a:gd name="connsiteX6" fmla="*/ 151441 w 228475"/>
                  <a:gd name="connsiteY6" fmla="*/ 2158 h 250286"/>
                  <a:gd name="connsiteX7" fmla="*/ 214582 w 228475"/>
                  <a:gd name="connsiteY7" fmla="*/ 123125 h 250286"/>
                  <a:gd name="connsiteX8" fmla="*/ 67982 w 228475"/>
                  <a:gd name="connsiteY8" fmla="*/ 239716 h 250286"/>
                  <a:gd name="connsiteX9" fmla="*/ 126747 w 228475"/>
                  <a:gd name="connsiteY9" fmla="*/ 211271 h 250286"/>
                  <a:gd name="connsiteX10" fmla="*/ 171758 w 228475"/>
                  <a:gd name="connsiteY10" fmla="*/ 170324 h 250286"/>
                  <a:gd name="connsiteX11" fmla="*/ 180511 w 228475"/>
                  <a:gd name="connsiteY11" fmla="*/ 116561 h 250286"/>
                  <a:gd name="connsiteX12" fmla="*/ 156129 w 228475"/>
                  <a:gd name="connsiteY12" fmla="*/ 41542 h 250286"/>
                  <a:gd name="connsiteX13" fmla="*/ 23908 w 228475"/>
                  <a:gd name="connsiteY13" fmla="*/ 73112 h 250286"/>
                  <a:gd name="connsiteX14" fmla="*/ 24221 w 228475"/>
                  <a:gd name="connsiteY14" fmla="*/ 160946 h 250286"/>
                  <a:gd name="connsiteX15" fmla="*/ 126747 w 228475"/>
                  <a:gd name="connsiteY15" fmla="*/ 211271 h 25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475" h="250286">
                    <a:moveTo>
                      <a:pt x="67982" y="239716"/>
                    </a:moveTo>
                    <a:cubicBezTo>
                      <a:pt x="33911" y="231589"/>
                      <a:pt x="2965" y="201894"/>
                      <a:pt x="-8288" y="165635"/>
                    </a:cubicBezTo>
                    <a:cubicBezTo>
                      <a:pt x="-12976" y="150631"/>
                      <a:pt x="-14227" y="138754"/>
                      <a:pt x="-13601" y="111872"/>
                    </a:cubicBezTo>
                    <a:cubicBezTo>
                      <a:pt x="-13289" y="80927"/>
                      <a:pt x="-12038" y="75613"/>
                      <a:pt x="-3599" y="57171"/>
                    </a:cubicBezTo>
                    <a:cubicBezTo>
                      <a:pt x="8279" y="32478"/>
                      <a:pt x="27972" y="11848"/>
                      <a:pt x="50790" y="1220"/>
                    </a:cubicBezTo>
                    <a:cubicBezTo>
                      <a:pt x="66106" y="-5969"/>
                      <a:pt x="71733" y="-6907"/>
                      <a:pt x="100803" y="-6594"/>
                    </a:cubicBezTo>
                    <a:cubicBezTo>
                      <a:pt x="130185" y="-6594"/>
                      <a:pt x="135499" y="-5657"/>
                      <a:pt x="151441" y="2158"/>
                    </a:cubicBezTo>
                    <a:cubicBezTo>
                      <a:pt x="193639" y="22788"/>
                      <a:pt x="216770" y="66548"/>
                      <a:pt x="214582" y="123125"/>
                    </a:cubicBezTo>
                    <a:cubicBezTo>
                      <a:pt x="211769" y="208458"/>
                      <a:pt x="148940" y="258470"/>
                      <a:pt x="67982" y="239716"/>
                    </a:cubicBezTo>
                    <a:close/>
                    <a:moveTo>
                      <a:pt x="126747" y="211271"/>
                    </a:moveTo>
                    <a:cubicBezTo>
                      <a:pt x="145814" y="205020"/>
                      <a:pt x="162068" y="190016"/>
                      <a:pt x="171758" y="170324"/>
                    </a:cubicBezTo>
                    <a:cubicBezTo>
                      <a:pt x="179886" y="154070"/>
                      <a:pt x="180511" y="149694"/>
                      <a:pt x="180511" y="116561"/>
                    </a:cubicBezTo>
                    <a:cubicBezTo>
                      <a:pt x="180511" y="76238"/>
                      <a:pt x="175509" y="61547"/>
                      <a:pt x="156129" y="41542"/>
                    </a:cubicBezTo>
                    <a:cubicBezTo>
                      <a:pt x="115807" y="-30"/>
                      <a:pt x="42976" y="17474"/>
                      <a:pt x="23908" y="73112"/>
                    </a:cubicBezTo>
                    <a:cubicBezTo>
                      <a:pt x="16719" y="94993"/>
                      <a:pt x="16719" y="137191"/>
                      <a:pt x="24221" y="160946"/>
                    </a:cubicBezTo>
                    <a:cubicBezTo>
                      <a:pt x="37349" y="203457"/>
                      <a:pt x="83611" y="225962"/>
                      <a:pt x="126747" y="211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Graphic 4">
                <a:extLst>
                  <a:ext uri="{FF2B5EF4-FFF2-40B4-BE49-F238E27FC236}">
                    <a16:creationId xmlns:a16="http://schemas.microsoft.com/office/drawing/2014/main" id="{7A4AA59B-5B74-4D1C-8912-D42BBEDE2679}"/>
                  </a:ext>
                </a:extLst>
              </p:cNvPr>
              <p:cNvSpPr/>
              <p:nvPr/>
            </p:nvSpPr>
            <p:spPr>
              <a:xfrm flipV="1">
                <a:off x="6247957" y="4222727"/>
                <a:ext cx="191178" cy="252226"/>
              </a:xfrm>
              <a:custGeom>
                <a:avLst/>
                <a:gdLst>
                  <a:gd name="connsiteX0" fmla="*/ 49134 w 191178"/>
                  <a:gd name="connsiteY0" fmla="*/ 242168 h 252226"/>
                  <a:gd name="connsiteX1" fmla="*/ -5255 w 191178"/>
                  <a:gd name="connsiteY1" fmla="*/ 184341 h 252226"/>
                  <a:gd name="connsiteX2" fmla="*/ 51010 w 191178"/>
                  <a:gd name="connsiteY2" fmla="*/ 116825 h 252226"/>
                  <a:gd name="connsiteX3" fmla="*/ 103523 w 191178"/>
                  <a:gd name="connsiteY3" fmla="*/ 101196 h 252226"/>
                  <a:gd name="connsiteX4" fmla="*/ 146034 w 191178"/>
                  <a:gd name="connsiteY4" fmla="*/ 63999 h 252226"/>
                  <a:gd name="connsiteX5" fmla="*/ 80392 w 191178"/>
                  <a:gd name="connsiteY5" fmla="*/ 22427 h 252226"/>
                  <a:gd name="connsiteX6" fmla="*/ 17251 w 191178"/>
                  <a:gd name="connsiteY6" fmla="*/ 65875 h 252226"/>
                  <a:gd name="connsiteX7" fmla="*/ 13500 w 191178"/>
                  <a:gd name="connsiteY7" fmla="*/ 78378 h 252226"/>
                  <a:gd name="connsiteX8" fmla="*/ -253 w 191178"/>
                  <a:gd name="connsiteY8" fmla="*/ 76503 h 252226"/>
                  <a:gd name="connsiteX9" fmla="*/ -15257 w 191178"/>
                  <a:gd name="connsiteY9" fmla="*/ 73689 h 252226"/>
                  <a:gd name="connsiteX10" fmla="*/ -12131 w 191178"/>
                  <a:gd name="connsiteY10" fmla="*/ 56498 h 252226"/>
                  <a:gd name="connsiteX11" fmla="*/ 82268 w 191178"/>
                  <a:gd name="connsiteY11" fmla="*/ -6643 h 252226"/>
                  <a:gd name="connsiteX12" fmla="*/ 155099 w 191178"/>
                  <a:gd name="connsiteY12" fmla="*/ 17738 h 252226"/>
                  <a:gd name="connsiteX13" fmla="*/ 175417 w 191178"/>
                  <a:gd name="connsiteY13" fmla="*/ 72126 h 252226"/>
                  <a:gd name="connsiteX14" fmla="*/ 78517 w 191178"/>
                  <a:gd name="connsiteY14" fmla="*/ 142144 h 252226"/>
                  <a:gd name="connsiteX15" fmla="*/ 25378 w 191178"/>
                  <a:gd name="connsiteY15" fmla="*/ 185279 h 252226"/>
                  <a:gd name="connsiteX16" fmla="*/ 130405 w 191178"/>
                  <a:gd name="connsiteY16" fmla="*/ 194969 h 252226"/>
                  <a:gd name="connsiteX17" fmla="*/ 136657 w 191178"/>
                  <a:gd name="connsiteY17" fmla="*/ 178090 h 252226"/>
                  <a:gd name="connsiteX18" fmla="*/ 152286 w 191178"/>
                  <a:gd name="connsiteY18" fmla="*/ 171526 h 252226"/>
                  <a:gd name="connsiteX19" fmla="*/ 167915 w 191178"/>
                  <a:gd name="connsiteY19" fmla="*/ 180903 h 252226"/>
                  <a:gd name="connsiteX20" fmla="*/ 146659 w 191178"/>
                  <a:gd name="connsiteY20" fmla="*/ 223726 h 252226"/>
                  <a:gd name="connsiteX21" fmla="*/ 49134 w 191178"/>
                  <a:gd name="connsiteY21" fmla="*/ 242168 h 25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1178" h="252226">
                    <a:moveTo>
                      <a:pt x="49134" y="242168"/>
                    </a:moveTo>
                    <a:cubicBezTo>
                      <a:pt x="17876" y="234041"/>
                      <a:pt x="-2754" y="212161"/>
                      <a:pt x="-5255" y="184341"/>
                    </a:cubicBezTo>
                    <a:cubicBezTo>
                      <a:pt x="-8068" y="150896"/>
                      <a:pt x="10374" y="129015"/>
                      <a:pt x="51010" y="116825"/>
                    </a:cubicBezTo>
                    <a:cubicBezTo>
                      <a:pt x="65389" y="112449"/>
                      <a:pt x="89145" y="105572"/>
                      <a:pt x="103523" y="101196"/>
                    </a:cubicBezTo>
                    <a:cubicBezTo>
                      <a:pt x="133843" y="92131"/>
                      <a:pt x="146034" y="81504"/>
                      <a:pt x="146034" y="63999"/>
                    </a:cubicBezTo>
                    <a:cubicBezTo>
                      <a:pt x="146034" y="37430"/>
                      <a:pt x="117902" y="19614"/>
                      <a:pt x="80392" y="22427"/>
                    </a:cubicBezTo>
                    <a:cubicBezTo>
                      <a:pt x="46634" y="24615"/>
                      <a:pt x="25378" y="39306"/>
                      <a:pt x="17251" y="65875"/>
                    </a:cubicBezTo>
                    <a:lnTo>
                      <a:pt x="13500" y="78378"/>
                    </a:lnTo>
                    <a:lnTo>
                      <a:pt x="-253" y="76503"/>
                    </a:lnTo>
                    <a:cubicBezTo>
                      <a:pt x="-8068" y="75565"/>
                      <a:pt x="-14632" y="74314"/>
                      <a:pt x="-15257" y="73689"/>
                    </a:cubicBezTo>
                    <a:cubicBezTo>
                      <a:pt x="-15882" y="73064"/>
                      <a:pt x="-14632" y="65250"/>
                      <a:pt x="-12131" y="56498"/>
                    </a:cubicBezTo>
                    <a:cubicBezTo>
                      <a:pt x="-1504" y="14925"/>
                      <a:pt x="30380" y="-6330"/>
                      <a:pt x="82268" y="-6643"/>
                    </a:cubicBezTo>
                    <a:cubicBezTo>
                      <a:pt x="117902" y="-6643"/>
                      <a:pt x="137282" y="-79"/>
                      <a:pt x="155099" y="17738"/>
                    </a:cubicBezTo>
                    <a:cubicBezTo>
                      <a:pt x="171666" y="34617"/>
                      <a:pt x="177292" y="48996"/>
                      <a:pt x="175417" y="72126"/>
                    </a:cubicBezTo>
                    <a:cubicBezTo>
                      <a:pt x="173229" y="107760"/>
                      <a:pt x="142283" y="129953"/>
                      <a:pt x="78517" y="142144"/>
                    </a:cubicBezTo>
                    <a:cubicBezTo>
                      <a:pt x="38819" y="149645"/>
                      <a:pt x="21315" y="164024"/>
                      <a:pt x="25378" y="185279"/>
                    </a:cubicBezTo>
                    <a:cubicBezTo>
                      <a:pt x="32255" y="221538"/>
                      <a:pt x="109462" y="228727"/>
                      <a:pt x="130405" y="194969"/>
                    </a:cubicBezTo>
                    <a:cubicBezTo>
                      <a:pt x="133843" y="189343"/>
                      <a:pt x="136657" y="181841"/>
                      <a:pt x="136657" y="178090"/>
                    </a:cubicBezTo>
                    <a:cubicBezTo>
                      <a:pt x="136657" y="172151"/>
                      <a:pt x="138532" y="171526"/>
                      <a:pt x="152286" y="171526"/>
                    </a:cubicBezTo>
                    <a:cubicBezTo>
                      <a:pt x="167602" y="171526"/>
                      <a:pt x="167915" y="171838"/>
                      <a:pt x="167915" y="180903"/>
                    </a:cubicBezTo>
                    <a:cubicBezTo>
                      <a:pt x="167915" y="192781"/>
                      <a:pt x="157600" y="213724"/>
                      <a:pt x="146659" y="223726"/>
                    </a:cubicBezTo>
                    <a:cubicBezTo>
                      <a:pt x="126967" y="242168"/>
                      <a:pt x="81018" y="250920"/>
                      <a:pt x="49134" y="242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Graphic 4">
                <a:extLst>
                  <a:ext uri="{FF2B5EF4-FFF2-40B4-BE49-F238E27FC236}">
                    <a16:creationId xmlns:a16="http://schemas.microsoft.com/office/drawing/2014/main" id="{7F92D38B-ECC7-4B61-9001-8E85203A8B34}"/>
                  </a:ext>
                </a:extLst>
              </p:cNvPr>
              <p:cNvSpPr/>
              <p:nvPr/>
            </p:nvSpPr>
            <p:spPr>
              <a:xfrm flipV="1">
                <a:off x="6718781" y="4222376"/>
                <a:ext cx="212635" cy="251014"/>
              </a:xfrm>
              <a:custGeom>
                <a:avLst/>
                <a:gdLst>
                  <a:gd name="connsiteX0" fmla="*/ 76114 w 212635"/>
                  <a:gd name="connsiteY0" fmla="*/ 242790 h 251014"/>
                  <a:gd name="connsiteX1" fmla="*/ 67674 w 212635"/>
                  <a:gd name="connsiteY1" fmla="*/ 240914 h 251014"/>
                  <a:gd name="connsiteX2" fmla="*/ 3596 w 212635"/>
                  <a:gd name="connsiteY2" fmla="*/ 196528 h 251014"/>
                  <a:gd name="connsiteX3" fmla="*/ 17037 w 212635"/>
                  <a:gd name="connsiteY3" fmla="*/ 21173 h 251014"/>
                  <a:gd name="connsiteX4" fmla="*/ 94244 w 212635"/>
                  <a:gd name="connsiteY4" fmla="*/ -6646 h 251014"/>
                  <a:gd name="connsiteX5" fmla="*/ 165825 w 212635"/>
                  <a:gd name="connsiteY5" fmla="*/ 17110 h 251014"/>
                  <a:gd name="connsiteX6" fmla="*/ 195832 w 212635"/>
                  <a:gd name="connsiteY6" fmla="*/ 68685 h 251014"/>
                  <a:gd name="connsiteX7" fmla="*/ 168950 w 212635"/>
                  <a:gd name="connsiteY7" fmla="*/ 79312 h 251014"/>
                  <a:gd name="connsiteX8" fmla="*/ 159886 w 212635"/>
                  <a:gd name="connsiteY8" fmla="*/ 66184 h 251014"/>
                  <a:gd name="connsiteX9" fmla="*/ 92681 w 212635"/>
                  <a:gd name="connsiteY9" fmla="*/ 19298 h 251014"/>
                  <a:gd name="connsiteX10" fmla="*/ 18599 w 212635"/>
                  <a:gd name="connsiteY10" fmla="*/ 89315 h 251014"/>
                  <a:gd name="connsiteX11" fmla="*/ 22038 w 212635"/>
                  <a:gd name="connsiteY11" fmla="*/ 162145 h 251014"/>
                  <a:gd name="connsiteX12" fmla="*/ 98307 w 212635"/>
                  <a:gd name="connsiteY12" fmla="*/ 216533 h 251014"/>
                  <a:gd name="connsiteX13" fmla="*/ 153946 w 212635"/>
                  <a:gd name="connsiteY13" fmla="*/ 180900 h 251014"/>
                  <a:gd name="connsiteX14" fmla="*/ 172389 w 212635"/>
                  <a:gd name="connsiteY14" fmla="*/ 168709 h 251014"/>
                  <a:gd name="connsiteX15" fmla="*/ 185204 w 212635"/>
                  <a:gd name="connsiteY15" fmla="*/ 190277 h 251014"/>
                  <a:gd name="connsiteX16" fmla="*/ 125189 w 212635"/>
                  <a:gd name="connsiteY16" fmla="*/ 240289 h 251014"/>
                  <a:gd name="connsiteX17" fmla="*/ 76114 w 212635"/>
                  <a:gd name="connsiteY17" fmla="*/ 242790 h 251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2635" h="251014">
                    <a:moveTo>
                      <a:pt x="76114" y="242790"/>
                    </a:moveTo>
                    <a:cubicBezTo>
                      <a:pt x="75802" y="242477"/>
                      <a:pt x="71738" y="241539"/>
                      <a:pt x="67674" y="240914"/>
                    </a:cubicBezTo>
                    <a:cubicBezTo>
                      <a:pt x="43606" y="236226"/>
                      <a:pt x="18599" y="218721"/>
                      <a:pt x="3596" y="196528"/>
                    </a:cubicBezTo>
                    <a:cubicBezTo>
                      <a:pt x="-28288" y="148079"/>
                      <a:pt x="-22036" y="62433"/>
                      <a:pt x="17037" y="21173"/>
                    </a:cubicBezTo>
                    <a:cubicBezTo>
                      <a:pt x="37354" y="-707"/>
                      <a:pt x="53921" y="-6646"/>
                      <a:pt x="94244" y="-6646"/>
                    </a:cubicBezTo>
                    <a:cubicBezTo>
                      <a:pt x="132066" y="-6646"/>
                      <a:pt x="143006" y="-2895"/>
                      <a:pt x="165825" y="17110"/>
                    </a:cubicBezTo>
                    <a:cubicBezTo>
                      <a:pt x="176140" y="26174"/>
                      <a:pt x="195832" y="59933"/>
                      <a:pt x="195832" y="68685"/>
                    </a:cubicBezTo>
                    <a:cubicBezTo>
                      <a:pt x="195832" y="72436"/>
                      <a:pt x="178015" y="79312"/>
                      <a:pt x="168950" y="79312"/>
                    </a:cubicBezTo>
                    <a:cubicBezTo>
                      <a:pt x="166762" y="79312"/>
                      <a:pt x="163011" y="73373"/>
                      <a:pt x="159886" y="66184"/>
                    </a:cubicBezTo>
                    <a:cubicBezTo>
                      <a:pt x="147382" y="34614"/>
                      <a:pt x="125502" y="19298"/>
                      <a:pt x="92681" y="19298"/>
                    </a:cubicBezTo>
                    <a:cubicBezTo>
                      <a:pt x="54234" y="19298"/>
                      <a:pt x="25164" y="46492"/>
                      <a:pt x="18599" y="89315"/>
                    </a:cubicBezTo>
                    <a:cubicBezTo>
                      <a:pt x="14848" y="112133"/>
                      <a:pt x="16411" y="142453"/>
                      <a:pt x="22038" y="162145"/>
                    </a:cubicBezTo>
                    <a:cubicBezTo>
                      <a:pt x="32040" y="196216"/>
                      <a:pt x="63298" y="218409"/>
                      <a:pt x="98307" y="216533"/>
                    </a:cubicBezTo>
                    <a:cubicBezTo>
                      <a:pt x="125502" y="214970"/>
                      <a:pt x="145194" y="202467"/>
                      <a:pt x="153946" y="180900"/>
                    </a:cubicBezTo>
                    <a:cubicBezTo>
                      <a:pt x="159886" y="166521"/>
                      <a:pt x="159886" y="166521"/>
                      <a:pt x="172389" y="168709"/>
                    </a:cubicBezTo>
                    <a:cubicBezTo>
                      <a:pt x="192706" y="171835"/>
                      <a:pt x="193332" y="173085"/>
                      <a:pt x="185204" y="190277"/>
                    </a:cubicBezTo>
                    <a:cubicBezTo>
                      <a:pt x="172076" y="217784"/>
                      <a:pt x="153946" y="232787"/>
                      <a:pt x="125189" y="240289"/>
                    </a:cubicBezTo>
                    <a:cubicBezTo>
                      <a:pt x="110185" y="244040"/>
                      <a:pt x="78927" y="245916"/>
                      <a:pt x="76114" y="2427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Graphic 4">
                <a:extLst>
                  <a:ext uri="{FF2B5EF4-FFF2-40B4-BE49-F238E27FC236}">
                    <a16:creationId xmlns:a16="http://schemas.microsoft.com/office/drawing/2014/main" id="{9511BD28-AEFD-480F-84D2-535E12F7BF39}"/>
                  </a:ext>
                </a:extLst>
              </p:cNvPr>
              <p:cNvSpPr/>
              <p:nvPr/>
            </p:nvSpPr>
            <p:spPr>
              <a:xfrm flipV="1">
                <a:off x="6962942" y="4223063"/>
                <a:ext cx="212286" cy="250997"/>
              </a:xfrm>
              <a:custGeom>
                <a:avLst/>
                <a:gdLst>
                  <a:gd name="connsiteX0" fmla="*/ 60372 w 212286"/>
                  <a:gd name="connsiteY0" fmla="*/ 239712 h 250997"/>
                  <a:gd name="connsiteX1" fmla="*/ -17461 w 212286"/>
                  <a:gd name="connsiteY1" fmla="*/ 125934 h 250997"/>
                  <a:gd name="connsiteX2" fmla="*/ 49431 w 212286"/>
                  <a:gd name="connsiteY2" fmla="*/ -972 h 250997"/>
                  <a:gd name="connsiteX3" fmla="*/ 96318 w 212286"/>
                  <a:gd name="connsiteY3" fmla="*/ -6599 h 250997"/>
                  <a:gd name="connsiteX4" fmla="*/ 164773 w 212286"/>
                  <a:gd name="connsiteY4" fmla="*/ 17782 h 250997"/>
                  <a:gd name="connsiteX5" fmla="*/ 194781 w 212286"/>
                  <a:gd name="connsiteY5" fmla="*/ 69357 h 250997"/>
                  <a:gd name="connsiteX6" fmla="*/ 164773 w 212286"/>
                  <a:gd name="connsiteY6" fmla="*/ 78735 h 250997"/>
                  <a:gd name="connsiteX7" fmla="*/ 160397 w 212286"/>
                  <a:gd name="connsiteY7" fmla="*/ 71233 h 250997"/>
                  <a:gd name="connsiteX8" fmla="*/ 127889 w 212286"/>
                  <a:gd name="connsiteY8" fmla="*/ 28410 h 250997"/>
                  <a:gd name="connsiteX9" fmla="*/ 45368 w 212286"/>
                  <a:gd name="connsiteY9" fmla="*/ 35287 h 250997"/>
                  <a:gd name="connsiteX10" fmla="*/ 17861 w 212286"/>
                  <a:gd name="connsiteY10" fmla="*/ 151565 h 250997"/>
                  <a:gd name="connsiteX11" fmla="*/ 59121 w 212286"/>
                  <a:gd name="connsiteY11" fmla="*/ 209704 h 250997"/>
                  <a:gd name="connsiteX12" fmla="*/ 115698 w 212286"/>
                  <a:gd name="connsiteY12" fmla="*/ 214393 h 250997"/>
                  <a:gd name="connsiteX13" fmla="*/ 147894 w 212286"/>
                  <a:gd name="connsiteY13" fmla="*/ 191262 h 250997"/>
                  <a:gd name="connsiteX14" fmla="*/ 152583 w 212286"/>
                  <a:gd name="connsiteY14" fmla="*/ 183135 h 250997"/>
                  <a:gd name="connsiteX15" fmla="*/ 157271 w 212286"/>
                  <a:gd name="connsiteY15" fmla="*/ 172820 h 250997"/>
                  <a:gd name="connsiteX16" fmla="*/ 170400 w 212286"/>
                  <a:gd name="connsiteY16" fmla="*/ 168757 h 250997"/>
                  <a:gd name="connsiteX17" fmla="*/ 184153 w 212286"/>
                  <a:gd name="connsiteY17" fmla="*/ 191262 h 250997"/>
                  <a:gd name="connsiteX18" fmla="*/ 139142 w 212286"/>
                  <a:gd name="connsiteY18" fmla="*/ 236586 h 250997"/>
                  <a:gd name="connsiteX19" fmla="*/ 60372 w 212286"/>
                  <a:gd name="connsiteY19" fmla="*/ 239712 h 25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2286" h="250997">
                    <a:moveTo>
                      <a:pt x="60372" y="239712"/>
                    </a:moveTo>
                    <a:cubicBezTo>
                      <a:pt x="10672" y="224083"/>
                      <a:pt x="-16210" y="185011"/>
                      <a:pt x="-17461" y="125934"/>
                    </a:cubicBezTo>
                    <a:cubicBezTo>
                      <a:pt x="-18711" y="63418"/>
                      <a:pt x="6295" y="15282"/>
                      <a:pt x="49431" y="-972"/>
                    </a:cubicBezTo>
                    <a:cubicBezTo>
                      <a:pt x="61622" y="-5661"/>
                      <a:pt x="71937" y="-6911"/>
                      <a:pt x="96318" y="-6599"/>
                    </a:cubicBezTo>
                    <a:cubicBezTo>
                      <a:pt x="130390" y="-5661"/>
                      <a:pt x="143205" y="-1285"/>
                      <a:pt x="164773" y="17782"/>
                    </a:cubicBezTo>
                    <a:cubicBezTo>
                      <a:pt x="175089" y="26847"/>
                      <a:pt x="194781" y="60605"/>
                      <a:pt x="194781" y="69357"/>
                    </a:cubicBezTo>
                    <a:cubicBezTo>
                      <a:pt x="194781" y="74046"/>
                      <a:pt x="171338" y="81235"/>
                      <a:pt x="164773" y="78735"/>
                    </a:cubicBezTo>
                    <a:cubicBezTo>
                      <a:pt x="162273" y="77797"/>
                      <a:pt x="160397" y="74359"/>
                      <a:pt x="160397" y="71233"/>
                    </a:cubicBezTo>
                    <a:cubicBezTo>
                      <a:pt x="160397" y="60605"/>
                      <a:pt x="142580" y="36849"/>
                      <a:pt x="127889" y="28410"/>
                    </a:cubicBezTo>
                    <a:cubicBezTo>
                      <a:pt x="103820" y="14344"/>
                      <a:pt x="70374" y="17157"/>
                      <a:pt x="45368" y="35287"/>
                    </a:cubicBezTo>
                    <a:cubicBezTo>
                      <a:pt x="21299" y="53103"/>
                      <a:pt x="9109" y="104679"/>
                      <a:pt x="17861" y="151565"/>
                    </a:cubicBezTo>
                    <a:cubicBezTo>
                      <a:pt x="22862" y="177196"/>
                      <a:pt x="39116" y="200327"/>
                      <a:pt x="59121" y="209704"/>
                    </a:cubicBezTo>
                    <a:cubicBezTo>
                      <a:pt x="74438" y="216893"/>
                      <a:pt x="100695" y="219082"/>
                      <a:pt x="115698" y="214393"/>
                    </a:cubicBezTo>
                    <a:cubicBezTo>
                      <a:pt x="130077" y="209704"/>
                      <a:pt x="147894" y="196889"/>
                      <a:pt x="147894" y="191262"/>
                    </a:cubicBezTo>
                    <a:cubicBezTo>
                      <a:pt x="147894" y="188762"/>
                      <a:pt x="150082" y="185323"/>
                      <a:pt x="152583" y="183135"/>
                    </a:cubicBezTo>
                    <a:cubicBezTo>
                      <a:pt x="155083" y="180947"/>
                      <a:pt x="157271" y="176571"/>
                      <a:pt x="157271" y="172820"/>
                    </a:cubicBezTo>
                    <a:cubicBezTo>
                      <a:pt x="157271" y="167506"/>
                      <a:pt x="158522" y="166881"/>
                      <a:pt x="170400" y="168757"/>
                    </a:cubicBezTo>
                    <a:cubicBezTo>
                      <a:pt x="191655" y="172195"/>
                      <a:pt x="192280" y="173445"/>
                      <a:pt x="184153" y="191262"/>
                    </a:cubicBezTo>
                    <a:cubicBezTo>
                      <a:pt x="175089" y="210642"/>
                      <a:pt x="158522" y="227208"/>
                      <a:pt x="139142" y="236586"/>
                    </a:cubicBezTo>
                    <a:cubicBezTo>
                      <a:pt x="119762" y="245650"/>
                      <a:pt x="84128" y="246901"/>
                      <a:pt x="60372" y="2397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Graphic 4">
                <a:extLst>
                  <a:ext uri="{FF2B5EF4-FFF2-40B4-BE49-F238E27FC236}">
                    <a16:creationId xmlns:a16="http://schemas.microsoft.com/office/drawing/2014/main" id="{0C6CEC3E-2EB7-4652-B7C4-EADA52FAEF42}"/>
                  </a:ext>
                </a:extLst>
              </p:cNvPr>
              <p:cNvSpPr/>
              <p:nvPr/>
            </p:nvSpPr>
            <p:spPr>
              <a:xfrm flipV="1">
                <a:off x="7429828" y="4222755"/>
                <a:ext cx="191043" cy="252043"/>
              </a:xfrm>
              <a:custGeom>
                <a:avLst/>
                <a:gdLst>
                  <a:gd name="connsiteX0" fmla="*/ 47600 w 191043"/>
                  <a:gd name="connsiteY0" fmla="*/ 242951 h 252043"/>
                  <a:gd name="connsiteX1" fmla="*/ 10403 w 191043"/>
                  <a:gd name="connsiteY1" fmla="*/ 225135 h 252043"/>
                  <a:gd name="connsiteX2" fmla="*/ -9289 w 191043"/>
                  <a:gd name="connsiteY2" fmla="*/ 176373 h 252043"/>
                  <a:gd name="connsiteX3" fmla="*/ 71982 w 191043"/>
                  <a:gd name="connsiteY3" fmla="*/ 108856 h 252043"/>
                  <a:gd name="connsiteX4" fmla="*/ 132622 w 191043"/>
                  <a:gd name="connsiteY4" fmla="*/ 85726 h 252043"/>
                  <a:gd name="connsiteX5" fmla="*/ 136373 w 191043"/>
                  <a:gd name="connsiteY5" fmla="*/ 44153 h 252043"/>
                  <a:gd name="connsiteX6" fmla="*/ 81359 w 191043"/>
                  <a:gd name="connsiteY6" fmla="*/ 22898 h 252043"/>
                  <a:gd name="connsiteX7" fmla="*/ 40724 w 191043"/>
                  <a:gd name="connsiteY7" fmla="*/ 31025 h 252043"/>
                  <a:gd name="connsiteX8" fmla="*/ 13842 w 191043"/>
                  <a:gd name="connsiteY8" fmla="*/ 64470 h 252043"/>
                  <a:gd name="connsiteX9" fmla="*/ -2725 w 191043"/>
                  <a:gd name="connsiteY9" fmla="*/ 76348 h 252043"/>
                  <a:gd name="connsiteX10" fmla="*/ -17729 w 191043"/>
                  <a:gd name="connsiteY10" fmla="*/ 74785 h 252043"/>
                  <a:gd name="connsiteX11" fmla="*/ -11477 w 191043"/>
                  <a:gd name="connsiteY11" fmla="*/ 41652 h 252043"/>
                  <a:gd name="connsiteX12" fmla="*/ 88236 w 191043"/>
                  <a:gd name="connsiteY12" fmla="*/ -6485 h 252043"/>
                  <a:gd name="connsiteX13" fmla="*/ 129809 w 191043"/>
                  <a:gd name="connsiteY13" fmla="*/ 1955 h 252043"/>
                  <a:gd name="connsiteX14" fmla="*/ 172007 w 191043"/>
                  <a:gd name="connsiteY14" fmla="*/ 71347 h 252043"/>
                  <a:gd name="connsiteX15" fmla="*/ 75420 w 191043"/>
                  <a:gd name="connsiteY15" fmla="*/ 141677 h 252043"/>
                  <a:gd name="connsiteX16" fmla="*/ 32597 w 191043"/>
                  <a:gd name="connsiteY16" fmla="*/ 156680 h 252043"/>
                  <a:gd name="connsiteX17" fmla="*/ 31034 w 191043"/>
                  <a:gd name="connsiteY17" fmla="*/ 202316 h 252043"/>
                  <a:gd name="connsiteX18" fmla="*/ 97926 w 191043"/>
                  <a:gd name="connsiteY18" fmla="*/ 213882 h 252043"/>
                  <a:gd name="connsiteX19" fmla="*/ 131997 w 191043"/>
                  <a:gd name="connsiteY19" fmla="*/ 183562 h 252043"/>
                  <a:gd name="connsiteX20" fmla="*/ 137311 w 191043"/>
                  <a:gd name="connsiteY20" fmla="*/ 172309 h 252043"/>
                  <a:gd name="connsiteX21" fmla="*/ 164505 w 191043"/>
                  <a:gd name="connsiteY21" fmla="*/ 175122 h 252043"/>
                  <a:gd name="connsiteX22" fmla="*/ 141062 w 191043"/>
                  <a:gd name="connsiteY22" fmla="*/ 225135 h 252043"/>
                  <a:gd name="connsiteX23" fmla="*/ 47600 w 191043"/>
                  <a:gd name="connsiteY23" fmla="*/ 242951 h 25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1043" h="252043">
                    <a:moveTo>
                      <a:pt x="47600" y="242951"/>
                    </a:moveTo>
                    <a:cubicBezTo>
                      <a:pt x="34472" y="239826"/>
                      <a:pt x="20406" y="233262"/>
                      <a:pt x="10403" y="225135"/>
                    </a:cubicBezTo>
                    <a:cubicBezTo>
                      <a:pt x="88" y="216382"/>
                      <a:pt x="-10227" y="191689"/>
                      <a:pt x="-9289" y="176373"/>
                    </a:cubicBezTo>
                    <a:cubicBezTo>
                      <a:pt x="-7726" y="141989"/>
                      <a:pt x="15717" y="122610"/>
                      <a:pt x="71982" y="108856"/>
                    </a:cubicBezTo>
                    <a:cubicBezTo>
                      <a:pt x="104490" y="101042"/>
                      <a:pt x="126058" y="92915"/>
                      <a:pt x="132622" y="85726"/>
                    </a:cubicBezTo>
                    <a:cubicBezTo>
                      <a:pt x="142625" y="75098"/>
                      <a:pt x="144188" y="56656"/>
                      <a:pt x="136373" y="44153"/>
                    </a:cubicBezTo>
                    <a:cubicBezTo>
                      <a:pt x="126058" y="27899"/>
                      <a:pt x="113555" y="23210"/>
                      <a:pt x="81359" y="22898"/>
                    </a:cubicBezTo>
                    <a:cubicBezTo>
                      <a:pt x="56353" y="22898"/>
                      <a:pt x="51977" y="23835"/>
                      <a:pt x="40724" y="31025"/>
                    </a:cubicBezTo>
                    <a:cubicBezTo>
                      <a:pt x="23844" y="42277"/>
                      <a:pt x="18531" y="48529"/>
                      <a:pt x="13842" y="64470"/>
                    </a:cubicBezTo>
                    <a:cubicBezTo>
                      <a:pt x="10091" y="77599"/>
                      <a:pt x="9778" y="77911"/>
                      <a:pt x="-2725" y="76348"/>
                    </a:cubicBezTo>
                    <a:cubicBezTo>
                      <a:pt x="-9914" y="75723"/>
                      <a:pt x="-16478" y="74785"/>
                      <a:pt x="-17729" y="74785"/>
                    </a:cubicBezTo>
                    <a:cubicBezTo>
                      <a:pt x="-20854" y="74473"/>
                      <a:pt x="-16791" y="52280"/>
                      <a:pt x="-11477" y="41652"/>
                    </a:cubicBezTo>
                    <a:cubicBezTo>
                      <a:pt x="6340" y="6331"/>
                      <a:pt x="36660" y="-8360"/>
                      <a:pt x="88236" y="-6485"/>
                    </a:cubicBezTo>
                    <a:cubicBezTo>
                      <a:pt x="109491" y="-5547"/>
                      <a:pt x="118869" y="-3671"/>
                      <a:pt x="129809" y="1955"/>
                    </a:cubicBezTo>
                    <a:cubicBezTo>
                      <a:pt x="159817" y="17584"/>
                      <a:pt x="174195" y="41340"/>
                      <a:pt x="172007" y="71347"/>
                    </a:cubicBezTo>
                    <a:cubicBezTo>
                      <a:pt x="169194" y="107606"/>
                      <a:pt x="142625" y="127298"/>
                      <a:pt x="75420" y="141677"/>
                    </a:cubicBezTo>
                    <a:cubicBezTo>
                      <a:pt x="60104" y="145115"/>
                      <a:pt x="36973" y="152929"/>
                      <a:pt x="32597" y="156680"/>
                    </a:cubicBezTo>
                    <a:cubicBezTo>
                      <a:pt x="18218" y="167621"/>
                      <a:pt x="17593" y="189813"/>
                      <a:pt x="31034" y="202316"/>
                    </a:cubicBezTo>
                    <a:cubicBezTo>
                      <a:pt x="45412" y="215757"/>
                      <a:pt x="66980" y="219508"/>
                      <a:pt x="97926" y="213882"/>
                    </a:cubicBezTo>
                    <a:cubicBezTo>
                      <a:pt x="113555" y="211069"/>
                      <a:pt x="129184" y="197003"/>
                      <a:pt x="131997" y="183562"/>
                    </a:cubicBezTo>
                    <a:cubicBezTo>
                      <a:pt x="132935" y="178561"/>
                      <a:pt x="135435" y="173559"/>
                      <a:pt x="137311" y="172309"/>
                    </a:cubicBezTo>
                    <a:cubicBezTo>
                      <a:pt x="142000" y="169183"/>
                      <a:pt x="162317" y="171371"/>
                      <a:pt x="164505" y="175122"/>
                    </a:cubicBezTo>
                    <a:cubicBezTo>
                      <a:pt x="169507" y="182937"/>
                      <a:pt x="155440" y="212632"/>
                      <a:pt x="141062" y="225135"/>
                    </a:cubicBezTo>
                    <a:cubicBezTo>
                      <a:pt x="122620" y="241701"/>
                      <a:pt x="79171" y="249828"/>
                      <a:pt x="47600" y="2429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Graphic 4">
                <a:extLst>
                  <a:ext uri="{FF2B5EF4-FFF2-40B4-BE49-F238E27FC236}">
                    <a16:creationId xmlns:a16="http://schemas.microsoft.com/office/drawing/2014/main" id="{AC4A0276-DE50-447F-B89D-26AAB402D24B}"/>
                  </a:ext>
                </a:extLst>
              </p:cNvPr>
              <p:cNvSpPr/>
              <p:nvPr/>
            </p:nvSpPr>
            <p:spPr>
              <a:xfrm flipV="1">
                <a:off x="7655629" y="4223306"/>
                <a:ext cx="190601" cy="251329"/>
              </a:xfrm>
              <a:custGeom>
                <a:avLst/>
                <a:gdLst>
                  <a:gd name="connsiteX0" fmla="*/ 44019 w 190601"/>
                  <a:gd name="connsiteY0" fmla="*/ 241850 h 251329"/>
                  <a:gd name="connsiteX1" fmla="*/ -5368 w 190601"/>
                  <a:gd name="connsiteY1" fmla="*/ 204029 h 251329"/>
                  <a:gd name="connsiteX2" fmla="*/ 7760 w 190601"/>
                  <a:gd name="connsiteY2" fmla="*/ 136199 h 251329"/>
                  <a:gd name="connsiteX3" fmla="*/ 103722 w 190601"/>
                  <a:gd name="connsiteY3" fmla="*/ 99003 h 251329"/>
                  <a:gd name="connsiteX4" fmla="*/ 139981 w 190601"/>
                  <a:gd name="connsiteY4" fmla="*/ 65870 h 251329"/>
                  <a:gd name="connsiteX5" fmla="*/ 75277 w 190601"/>
                  <a:gd name="connsiteY5" fmla="*/ 21797 h 251329"/>
                  <a:gd name="connsiteX6" fmla="*/ 12761 w 190601"/>
                  <a:gd name="connsiteY6" fmla="*/ 64307 h 251329"/>
                  <a:gd name="connsiteX7" fmla="*/ -3805 w 190601"/>
                  <a:gd name="connsiteY7" fmla="*/ 76810 h 251329"/>
                  <a:gd name="connsiteX8" fmla="*/ -18809 w 190601"/>
                  <a:gd name="connsiteY8" fmla="*/ 73372 h 251329"/>
                  <a:gd name="connsiteX9" fmla="*/ -10369 w 190601"/>
                  <a:gd name="connsiteY9" fmla="*/ 35862 h 251329"/>
                  <a:gd name="connsiteX10" fmla="*/ 28390 w 190601"/>
                  <a:gd name="connsiteY10" fmla="*/ 1479 h 251329"/>
                  <a:gd name="connsiteX11" fmla="*/ 120601 w 190601"/>
                  <a:gd name="connsiteY11" fmla="*/ -1022 h 251329"/>
                  <a:gd name="connsiteX12" fmla="*/ 136230 w 190601"/>
                  <a:gd name="connsiteY12" fmla="*/ 121508 h 251329"/>
                  <a:gd name="connsiteX13" fmla="*/ 86218 w 190601"/>
                  <a:gd name="connsiteY13" fmla="*/ 138388 h 251329"/>
                  <a:gd name="connsiteX14" fmla="*/ 22139 w 190601"/>
                  <a:gd name="connsiteY14" fmla="*/ 167770 h 251329"/>
                  <a:gd name="connsiteX15" fmla="*/ 73714 w 190601"/>
                  <a:gd name="connsiteY15" fmla="*/ 216532 h 251329"/>
                  <a:gd name="connsiteX16" fmla="*/ 129666 w 190601"/>
                  <a:gd name="connsiteY16" fmla="*/ 184961 h 251329"/>
                  <a:gd name="connsiteX17" fmla="*/ 149046 w 190601"/>
                  <a:gd name="connsiteY17" fmla="*/ 172771 h 251329"/>
                  <a:gd name="connsiteX18" fmla="*/ 163425 w 190601"/>
                  <a:gd name="connsiteY18" fmla="*/ 181523 h 251329"/>
                  <a:gd name="connsiteX19" fmla="*/ 114662 w 190601"/>
                  <a:gd name="connsiteY19" fmla="*/ 239037 h 251329"/>
                  <a:gd name="connsiteX20" fmla="*/ 44019 w 190601"/>
                  <a:gd name="connsiteY20" fmla="*/ 241850 h 25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601" h="251329">
                    <a:moveTo>
                      <a:pt x="44019" y="241850"/>
                    </a:moveTo>
                    <a:cubicBezTo>
                      <a:pt x="19013" y="235599"/>
                      <a:pt x="2134" y="222471"/>
                      <a:pt x="-5368" y="204029"/>
                    </a:cubicBezTo>
                    <a:cubicBezTo>
                      <a:pt x="-15683" y="178397"/>
                      <a:pt x="-10995" y="154329"/>
                      <a:pt x="7760" y="136199"/>
                    </a:cubicBezTo>
                    <a:cubicBezTo>
                      <a:pt x="19951" y="124009"/>
                      <a:pt x="20888" y="123696"/>
                      <a:pt x="103722" y="99003"/>
                    </a:cubicBezTo>
                    <a:cubicBezTo>
                      <a:pt x="127791" y="92126"/>
                      <a:pt x="137793" y="82749"/>
                      <a:pt x="139981" y="65870"/>
                    </a:cubicBezTo>
                    <a:cubicBezTo>
                      <a:pt x="143420" y="38988"/>
                      <a:pt x="114350" y="19296"/>
                      <a:pt x="75277" y="21797"/>
                    </a:cubicBezTo>
                    <a:cubicBezTo>
                      <a:pt x="41519" y="24297"/>
                      <a:pt x="19638" y="39301"/>
                      <a:pt x="12761" y="64307"/>
                    </a:cubicBezTo>
                    <a:cubicBezTo>
                      <a:pt x="9323" y="77435"/>
                      <a:pt x="9323" y="77435"/>
                      <a:pt x="-3805" y="76810"/>
                    </a:cubicBezTo>
                    <a:cubicBezTo>
                      <a:pt x="-10995" y="76185"/>
                      <a:pt x="-17871" y="74622"/>
                      <a:pt x="-18809" y="73372"/>
                    </a:cubicBezTo>
                    <a:cubicBezTo>
                      <a:pt x="-21310" y="69621"/>
                      <a:pt x="-16309" y="48053"/>
                      <a:pt x="-10369" y="35862"/>
                    </a:cubicBezTo>
                    <a:cubicBezTo>
                      <a:pt x="-3493" y="22734"/>
                      <a:pt x="11824" y="9293"/>
                      <a:pt x="28390" y="1479"/>
                    </a:cubicBezTo>
                    <a:cubicBezTo>
                      <a:pt x="49958" y="-8211"/>
                      <a:pt x="95908" y="-9461"/>
                      <a:pt x="120601" y="-1022"/>
                    </a:cubicBezTo>
                    <a:cubicBezTo>
                      <a:pt x="179992" y="19609"/>
                      <a:pt x="189369" y="93377"/>
                      <a:pt x="136230" y="121508"/>
                    </a:cubicBezTo>
                    <a:cubicBezTo>
                      <a:pt x="127478" y="126197"/>
                      <a:pt x="105285" y="133699"/>
                      <a:pt x="86218" y="138388"/>
                    </a:cubicBezTo>
                    <a:cubicBezTo>
                      <a:pt x="43082" y="149015"/>
                      <a:pt x="26828" y="156517"/>
                      <a:pt x="22139" y="167770"/>
                    </a:cubicBezTo>
                    <a:cubicBezTo>
                      <a:pt x="11511" y="194026"/>
                      <a:pt x="35892" y="217469"/>
                      <a:pt x="73714" y="216532"/>
                    </a:cubicBezTo>
                    <a:cubicBezTo>
                      <a:pt x="105598" y="215594"/>
                      <a:pt x="122164" y="206217"/>
                      <a:pt x="129666" y="184961"/>
                    </a:cubicBezTo>
                    <a:cubicBezTo>
                      <a:pt x="133730" y="173083"/>
                      <a:pt x="134042" y="172771"/>
                      <a:pt x="149046" y="172771"/>
                    </a:cubicBezTo>
                    <a:cubicBezTo>
                      <a:pt x="164050" y="172771"/>
                      <a:pt x="164363" y="173083"/>
                      <a:pt x="163425" y="181523"/>
                    </a:cubicBezTo>
                    <a:cubicBezTo>
                      <a:pt x="160299" y="207154"/>
                      <a:pt x="140607" y="229972"/>
                      <a:pt x="114662" y="239037"/>
                    </a:cubicBezTo>
                    <a:cubicBezTo>
                      <a:pt x="95282" y="245289"/>
                      <a:pt x="63087" y="246539"/>
                      <a:pt x="44019" y="2418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Graphic 4">
                <a:extLst>
                  <a:ext uri="{FF2B5EF4-FFF2-40B4-BE49-F238E27FC236}">
                    <a16:creationId xmlns:a16="http://schemas.microsoft.com/office/drawing/2014/main" id="{8D467BA8-96C6-4CD7-87D7-E3592A667DEB}"/>
                  </a:ext>
                </a:extLst>
              </p:cNvPr>
              <p:cNvSpPr/>
              <p:nvPr/>
            </p:nvSpPr>
            <p:spPr>
              <a:xfrm flipV="1">
                <a:off x="989900" y="4226455"/>
                <a:ext cx="180671" cy="245372"/>
              </a:xfrm>
              <a:custGeom>
                <a:avLst/>
                <a:gdLst>
                  <a:gd name="connsiteX0" fmla="*/ 363 w 180671"/>
                  <a:gd name="connsiteY0" fmla="*/ 116826 h 245372"/>
                  <a:gd name="connsiteX1" fmla="*/ 676 w 180671"/>
                  <a:gd name="connsiteY1" fmla="*/ -5079 h 245372"/>
                  <a:gd name="connsiteX2" fmla="*/ 90699 w 180671"/>
                  <a:gd name="connsiteY2" fmla="*/ -6017 h 245372"/>
                  <a:gd name="connsiteX3" fmla="*/ 180409 w 180671"/>
                  <a:gd name="connsiteY3" fmla="*/ -6642 h 245372"/>
                  <a:gd name="connsiteX4" fmla="*/ 180409 w 180671"/>
                  <a:gd name="connsiteY4" fmla="*/ 7424 h 245372"/>
                  <a:gd name="connsiteX5" fmla="*/ 175095 w 180671"/>
                  <a:gd name="connsiteY5" fmla="*/ 21803 h 245372"/>
                  <a:gd name="connsiteX6" fmla="*/ 101639 w 180671"/>
                  <a:gd name="connsiteY6" fmla="*/ 22115 h 245372"/>
                  <a:gd name="connsiteX7" fmla="*/ 32559 w 180671"/>
                  <a:gd name="connsiteY7" fmla="*/ 25866 h 245372"/>
                  <a:gd name="connsiteX8" fmla="*/ 31621 w 180671"/>
                  <a:gd name="connsiteY8" fmla="*/ 66814 h 245372"/>
                  <a:gd name="connsiteX9" fmla="*/ 31934 w 180671"/>
                  <a:gd name="connsiteY9" fmla="*/ 104323 h 245372"/>
                  <a:gd name="connsiteX10" fmla="*/ 98513 w 180671"/>
                  <a:gd name="connsiteY10" fmla="*/ 105261 h 245372"/>
                  <a:gd name="connsiteX11" fmla="*/ 165093 w 180671"/>
                  <a:gd name="connsiteY11" fmla="*/ 113075 h 245372"/>
                  <a:gd name="connsiteX12" fmla="*/ 166031 w 180671"/>
                  <a:gd name="connsiteY12" fmla="*/ 127141 h 245372"/>
                  <a:gd name="connsiteX13" fmla="*/ 163530 w 180671"/>
                  <a:gd name="connsiteY13" fmla="*/ 134330 h 245372"/>
                  <a:gd name="connsiteX14" fmla="*/ 96013 w 180671"/>
                  <a:gd name="connsiteY14" fmla="*/ 134955 h 245372"/>
                  <a:gd name="connsiteX15" fmla="*/ 32246 w 180671"/>
                  <a:gd name="connsiteY15" fmla="*/ 135580 h 245372"/>
                  <a:gd name="connsiteX16" fmla="*/ 31934 w 180671"/>
                  <a:gd name="connsiteY16" fmla="*/ 172465 h 245372"/>
                  <a:gd name="connsiteX17" fmla="*/ 31621 w 180671"/>
                  <a:gd name="connsiteY17" fmla="*/ 209036 h 245372"/>
                  <a:gd name="connsiteX18" fmla="*/ 102577 w 180671"/>
                  <a:gd name="connsiteY18" fmla="*/ 209036 h 245372"/>
                  <a:gd name="connsiteX19" fmla="*/ 173532 w 180671"/>
                  <a:gd name="connsiteY19" fmla="*/ 209036 h 245372"/>
                  <a:gd name="connsiteX20" fmla="*/ 174783 w 180671"/>
                  <a:gd name="connsiteY20" fmla="*/ 218101 h 245372"/>
                  <a:gd name="connsiteX21" fmla="*/ 174158 w 180671"/>
                  <a:gd name="connsiteY21" fmla="*/ 232792 h 245372"/>
                  <a:gd name="connsiteX22" fmla="*/ 86010 w 180671"/>
                  <a:gd name="connsiteY22" fmla="*/ 238731 h 245372"/>
                  <a:gd name="connsiteX23" fmla="*/ -262 w 180671"/>
                  <a:gd name="connsiteY23" fmla="*/ 238731 h 245372"/>
                  <a:gd name="connsiteX24" fmla="*/ 363 w 180671"/>
                  <a:gd name="connsiteY24" fmla="*/ 116826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671" h="245372">
                    <a:moveTo>
                      <a:pt x="363" y="116826"/>
                    </a:moveTo>
                    <a:lnTo>
                      <a:pt x="676" y="-5079"/>
                    </a:lnTo>
                    <a:lnTo>
                      <a:pt x="90699" y="-6017"/>
                    </a:lnTo>
                    <a:lnTo>
                      <a:pt x="180409" y="-6642"/>
                    </a:lnTo>
                    <a:lnTo>
                      <a:pt x="180409" y="7424"/>
                    </a:lnTo>
                    <a:cubicBezTo>
                      <a:pt x="180409" y="18677"/>
                      <a:pt x="179159" y="21490"/>
                      <a:pt x="175095" y="21803"/>
                    </a:cubicBezTo>
                    <a:cubicBezTo>
                      <a:pt x="171970" y="21803"/>
                      <a:pt x="138836" y="22115"/>
                      <a:pt x="101639" y="22115"/>
                    </a:cubicBezTo>
                    <a:cubicBezTo>
                      <a:pt x="55377" y="22428"/>
                      <a:pt x="33497" y="23678"/>
                      <a:pt x="32559" y="25866"/>
                    </a:cubicBezTo>
                    <a:cubicBezTo>
                      <a:pt x="31934" y="27742"/>
                      <a:pt x="31621" y="46184"/>
                      <a:pt x="31621" y="66814"/>
                    </a:cubicBezTo>
                    <a:lnTo>
                      <a:pt x="31934" y="104323"/>
                    </a:lnTo>
                    <a:lnTo>
                      <a:pt x="98513" y="105261"/>
                    </a:lnTo>
                    <a:cubicBezTo>
                      <a:pt x="164780" y="105886"/>
                      <a:pt x="164780" y="105886"/>
                      <a:pt x="165093" y="113075"/>
                    </a:cubicBezTo>
                    <a:cubicBezTo>
                      <a:pt x="165093" y="116826"/>
                      <a:pt x="165718" y="123077"/>
                      <a:pt x="166031" y="127141"/>
                    </a:cubicBezTo>
                    <a:cubicBezTo>
                      <a:pt x="166656" y="130892"/>
                      <a:pt x="165405" y="134018"/>
                      <a:pt x="163530" y="134330"/>
                    </a:cubicBezTo>
                    <a:cubicBezTo>
                      <a:pt x="161654" y="134330"/>
                      <a:pt x="131334" y="134643"/>
                      <a:pt x="96013" y="134955"/>
                    </a:cubicBezTo>
                    <a:lnTo>
                      <a:pt x="32246" y="135580"/>
                    </a:lnTo>
                    <a:lnTo>
                      <a:pt x="31934" y="172465"/>
                    </a:lnTo>
                    <a:lnTo>
                      <a:pt x="31621" y="209036"/>
                    </a:lnTo>
                    <a:lnTo>
                      <a:pt x="102577" y="209036"/>
                    </a:lnTo>
                    <a:lnTo>
                      <a:pt x="173532" y="209036"/>
                    </a:lnTo>
                    <a:lnTo>
                      <a:pt x="174783" y="218101"/>
                    </a:lnTo>
                    <a:cubicBezTo>
                      <a:pt x="175408" y="223102"/>
                      <a:pt x="175095" y="229666"/>
                      <a:pt x="174158" y="232792"/>
                    </a:cubicBezTo>
                    <a:cubicBezTo>
                      <a:pt x="171970" y="238418"/>
                      <a:pt x="167281" y="238731"/>
                      <a:pt x="86010" y="238731"/>
                    </a:cubicBezTo>
                    <a:lnTo>
                      <a:pt x="-262" y="238731"/>
                    </a:lnTo>
                    <a:lnTo>
                      <a:pt x="363" y="116826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Graphic 4">
                <a:extLst>
                  <a:ext uri="{FF2B5EF4-FFF2-40B4-BE49-F238E27FC236}">
                    <a16:creationId xmlns:a16="http://schemas.microsoft.com/office/drawing/2014/main" id="{642EB264-B07E-47BF-8B5C-07178AD2D503}"/>
                  </a:ext>
                </a:extLst>
              </p:cNvPr>
              <p:cNvSpPr/>
              <p:nvPr/>
            </p:nvSpPr>
            <p:spPr>
              <a:xfrm flipV="1">
                <a:off x="1213785" y="4226142"/>
                <a:ext cx="230293" cy="245685"/>
              </a:xfrm>
              <a:custGeom>
                <a:avLst/>
                <a:gdLst>
                  <a:gd name="connsiteX0" fmla="*/ -744 w 230293"/>
                  <a:gd name="connsiteY0" fmla="*/ 234041 h 245685"/>
                  <a:gd name="connsiteX1" fmla="*/ -744 w 230293"/>
                  <a:gd name="connsiteY1" fmla="*/ -4142 h 245685"/>
                  <a:gd name="connsiteX2" fmla="*/ 14573 w 230293"/>
                  <a:gd name="connsiteY2" fmla="*/ -6642 h 245685"/>
                  <a:gd name="connsiteX3" fmla="*/ 29577 w 230293"/>
                  <a:gd name="connsiteY3" fmla="*/ -6642 h 245685"/>
                  <a:gd name="connsiteX4" fmla="*/ 29264 w 230293"/>
                  <a:gd name="connsiteY4" fmla="*/ 94632 h 245685"/>
                  <a:gd name="connsiteX5" fmla="*/ 31140 w 230293"/>
                  <a:gd name="connsiteY5" fmla="*/ 194032 h 245685"/>
                  <a:gd name="connsiteX6" fmla="*/ 66149 w 230293"/>
                  <a:gd name="connsiteY6" fmla="*/ 93382 h 245685"/>
                  <a:gd name="connsiteX7" fmla="*/ 99282 w 230293"/>
                  <a:gd name="connsiteY7" fmla="*/ -5079 h 245685"/>
                  <a:gd name="connsiteX8" fmla="*/ 113973 w 230293"/>
                  <a:gd name="connsiteY8" fmla="*/ -5079 h 245685"/>
                  <a:gd name="connsiteX9" fmla="*/ 128977 w 230293"/>
                  <a:gd name="connsiteY9" fmla="*/ -5079 h 245685"/>
                  <a:gd name="connsiteX10" fmla="*/ 134916 w 230293"/>
                  <a:gd name="connsiteY10" fmla="*/ 12112 h 245685"/>
                  <a:gd name="connsiteX11" fmla="*/ 158985 w 230293"/>
                  <a:gd name="connsiteY11" fmla="*/ 82442 h 245685"/>
                  <a:gd name="connsiteX12" fmla="*/ 198057 w 230293"/>
                  <a:gd name="connsiteY12" fmla="*/ 192781 h 245685"/>
                  <a:gd name="connsiteX13" fmla="*/ 198995 w 230293"/>
                  <a:gd name="connsiteY13" fmla="*/ 97446 h 245685"/>
                  <a:gd name="connsiteX14" fmla="*/ 199308 w 230293"/>
                  <a:gd name="connsiteY14" fmla="*/ -2891 h 245685"/>
                  <a:gd name="connsiteX15" fmla="*/ 214311 w 230293"/>
                  <a:gd name="connsiteY15" fmla="*/ -6017 h 245685"/>
                  <a:gd name="connsiteX16" fmla="*/ 229315 w 230293"/>
                  <a:gd name="connsiteY16" fmla="*/ -5079 h 245685"/>
                  <a:gd name="connsiteX17" fmla="*/ 229315 w 230293"/>
                  <a:gd name="connsiteY17" fmla="*/ 114637 h 245685"/>
                  <a:gd name="connsiteX18" fmla="*/ 227752 w 230293"/>
                  <a:gd name="connsiteY18" fmla="*/ 236542 h 245685"/>
                  <a:gd name="connsiteX19" fmla="*/ 206809 w 230293"/>
                  <a:gd name="connsiteY19" fmla="*/ 239043 h 245685"/>
                  <a:gd name="connsiteX20" fmla="*/ 187117 w 230293"/>
                  <a:gd name="connsiteY20" fmla="*/ 239043 h 245685"/>
                  <a:gd name="connsiteX21" fmla="*/ 182428 w 230293"/>
                  <a:gd name="connsiteY21" fmla="*/ 226227 h 245685"/>
                  <a:gd name="connsiteX22" fmla="*/ 122100 w 230293"/>
                  <a:gd name="connsiteY22" fmla="*/ 48059 h 245685"/>
                  <a:gd name="connsiteX23" fmla="*/ 116161 w 230293"/>
                  <a:gd name="connsiteY23" fmla="*/ 29304 h 245685"/>
                  <a:gd name="connsiteX24" fmla="*/ 82715 w 230293"/>
                  <a:gd name="connsiteY24" fmla="*/ 130891 h 245685"/>
                  <a:gd name="connsiteX25" fmla="*/ 46143 w 230293"/>
                  <a:gd name="connsiteY25" fmla="*/ 235604 h 245685"/>
                  <a:gd name="connsiteX26" fmla="*/ 21450 w 230293"/>
                  <a:gd name="connsiteY26" fmla="*/ 238730 h 245685"/>
                  <a:gd name="connsiteX27" fmla="*/ -744 w 230293"/>
                  <a:gd name="connsiteY27" fmla="*/ 234041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0293" h="245685">
                    <a:moveTo>
                      <a:pt x="-744" y="234041"/>
                    </a:moveTo>
                    <a:cubicBezTo>
                      <a:pt x="-1056" y="228103"/>
                      <a:pt x="-1056" y="-1016"/>
                      <a:pt x="-744" y="-4142"/>
                    </a:cubicBezTo>
                    <a:cubicBezTo>
                      <a:pt x="-431" y="-5705"/>
                      <a:pt x="6446" y="-6642"/>
                      <a:pt x="14573" y="-6642"/>
                    </a:cubicBezTo>
                    <a:lnTo>
                      <a:pt x="29577" y="-6642"/>
                    </a:lnTo>
                    <a:lnTo>
                      <a:pt x="29264" y="94632"/>
                    </a:lnTo>
                    <a:cubicBezTo>
                      <a:pt x="29264" y="150584"/>
                      <a:pt x="30202" y="195282"/>
                      <a:pt x="31140" y="194032"/>
                    </a:cubicBezTo>
                    <a:cubicBezTo>
                      <a:pt x="32390" y="192781"/>
                      <a:pt x="48019" y="147458"/>
                      <a:pt x="66149" y="93382"/>
                    </a:cubicBezTo>
                    <a:lnTo>
                      <a:pt x="99282" y="-5079"/>
                    </a:lnTo>
                    <a:lnTo>
                      <a:pt x="113973" y="-5079"/>
                    </a:lnTo>
                    <a:lnTo>
                      <a:pt x="128977" y="-5079"/>
                    </a:lnTo>
                    <a:lnTo>
                      <a:pt x="134916" y="12112"/>
                    </a:lnTo>
                    <a:cubicBezTo>
                      <a:pt x="138354" y="21490"/>
                      <a:pt x="148982" y="53372"/>
                      <a:pt x="158985" y="82442"/>
                    </a:cubicBezTo>
                    <a:cubicBezTo>
                      <a:pt x="178990" y="140894"/>
                      <a:pt x="196807" y="191219"/>
                      <a:pt x="198057" y="192781"/>
                    </a:cubicBezTo>
                    <a:cubicBezTo>
                      <a:pt x="198370" y="193407"/>
                      <a:pt x="198995" y="150271"/>
                      <a:pt x="198995" y="97446"/>
                    </a:cubicBezTo>
                    <a:cubicBezTo>
                      <a:pt x="198995" y="44620"/>
                      <a:pt x="199308" y="-703"/>
                      <a:pt x="199308" y="-2891"/>
                    </a:cubicBezTo>
                    <a:cubicBezTo>
                      <a:pt x="199620" y="-5705"/>
                      <a:pt x="203996" y="-6642"/>
                      <a:pt x="214311" y="-6017"/>
                    </a:cubicBezTo>
                    <a:lnTo>
                      <a:pt x="229315" y="-5079"/>
                    </a:lnTo>
                    <a:lnTo>
                      <a:pt x="229315" y="114637"/>
                    </a:lnTo>
                    <a:cubicBezTo>
                      <a:pt x="229315" y="180591"/>
                      <a:pt x="228690" y="235292"/>
                      <a:pt x="227752" y="236542"/>
                    </a:cubicBezTo>
                    <a:cubicBezTo>
                      <a:pt x="226815" y="237792"/>
                      <a:pt x="217437" y="238730"/>
                      <a:pt x="206809" y="239043"/>
                    </a:cubicBezTo>
                    <a:lnTo>
                      <a:pt x="187117" y="239043"/>
                    </a:lnTo>
                    <a:lnTo>
                      <a:pt x="182428" y="226227"/>
                    </a:lnTo>
                    <a:cubicBezTo>
                      <a:pt x="176489" y="209348"/>
                      <a:pt x="129602" y="71502"/>
                      <a:pt x="122100" y="48059"/>
                    </a:cubicBezTo>
                    <a:lnTo>
                      <a:pt x="116161" y="29304"/>
                    </a:lnTo>
                    <a:lnTo>
                      <a:pt x="82715" y="130891"/>
                    </a:lnTo>
                    <a:cubicBezTo>
                      <a:pt x="63960" y="186842"/>
                      <a:pt x="47706" y="233729"/>
                      <a:pt x="46143" y="235604"/>
                    </a:cubicBezTo>
                    <a:cubicBezTo>
                      <a:pt x="44581" y="237167"/>
                      <a:pt x="33328" y="238730"/>
                      <a:pt x="21450" y="238730"/>
                    </a:cubicBezTo>
                    <a:cubicBezTo>
                      <a:pt x="3945" y="238730"/>
                      <a:pt x="-431" y="238105"/>
                      <a:pt x="-744" y="2340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Graphic 4">
                <a:extLst>
                  <a:ext uri="{FF2B5EF4-FFF2-40B4-BE49-F238E27FC236}">
                    <a16:creationId xmlns:a16="http://schemas.microsoft.com/office/drawing/2014/main" id="{759270E6-E017-4BAE-87CF-7D9C0D71BC99}"/>
                  </a:ext>
                </a:extLst>
              </p:cNvPr>
              <p:cNvSpPr/>
              <p:nvPr/>
            </p:nvSpPr>
            <p:spPr>
              <a:xfrm flipV="1">
                <a:off x="1495654" y="4226142"/>
                <a:ext cx="184242" cy="245685"/>
              </a:xfrm>
              <a:custGeom>
                <a:avLst/>
                <a:gdLst>
                  <a:gd name="connsiteX0" fmla="*/ -1723 w 184242"/>
                  <a:gd name="connsiteY0" fmla="*/ 116200 h 245685"/>
                  <a:gd name="connsiteX1" fmla="*/ -1723 w 184242"/>
                  <a:gd name="connsiteY1" fmla="*/ -6642 h 245685"/>
                  <a:gd name="connsiteX2" fmla="*/ 13906 w 184242"/>
                  <a:gd name="connsiteY2" fmla="*/ -6642 h 245685"/>
                  <a:gd name="connsiteX3" fmla="*/ 29847 w 184242"/>
                  <a:gd name="connsiteY3" fmla="*/ -1016 h 245685"/>
                  <a:gd name="connsiteX4" fmla="*/ 30160 w 184242"/>
                  <a:gd name="connsiteY4" fmla="*/ 48371 h 245685"/>
                  <a:gd name="connsiteX5" fmla="*/ 30160 w 184242"/>
                  <a:gd name="connsiteY5" fmla="*/ 92444 h 245685"/>
                  <a:gd name="connsiteX6" fmla="*/ 71733 w 184242"/>
                  <a:gd name="connsiteY6" fmla="*/ 93070 h 245685"/>
                  <a:gd name="connsiteX7" fmla="*/ 138312 w 184242"/>
                  <a:gd name="connsiteY7" fmla="*/ 99634 h 245685"/>
                  <a:gd name="connsiteX8" fmla="*/ 176760 w 184242"/>
                  <a:gd name="connsiteY8" fmla="*/ 137143 h 245685"/>
                  <a:gd name="connsiteX9" fmla="*/ 148940 w 184242"/>
                  <a:gd name="connsiteY9" fmla="*/ 229040 h 245685"/>
                  <a:gd name="connsiteX10" fmla="*/ 58605 w 184242"/>
                  <a:gd name="connsiteY10" fmla="*/ 238418 h 245685"/>
                  <a:gd name="connsiteX11" fmla="*/ -1723 w 184242"/>
                  <a:gd name="connsiteY11" fmla="*/ 239043 h 245685"/>
                  <a:gd name="connsiteX12" fmla="*/ -1723 w 184242"/>
                  <a:gd name="connsiteY12" fmla="*/ 116200 h 245685"/>
                  <a:gd name="connsiteX13" fmla="*/ 125809 w 184242"/>
                  <a:gd name="connsiteY13" fmla="*/ 205597 h 245685"/>
                  <a:gd name="connsiteX14" fmla="*/ 144252 w 184242"/>
                  <a:gd name="connsiteY14" fmla="*/ 144332 h 245685"/>
                  <a:gd name="connsiteX15" fmla="*/ 72046 w 184242"/>
                  <a:gd name="connsiteY15" fmla="*/ 121827 h 245685"/>
                  <a:gd name="connsiteX16" fmla="*/ 30472 w 184242"/>
                  <a:gd name="connsiteY16" fmla="*/ 121201 h 245685"/>
                  <a:gd name="connsiteX17" fmla="*/ 30472 w 184242"/>
                  <a:gd name="connsiteY17" fmla="*/ 165275 h 245685"/>
                  <a:gd name="connsiteX18" fmla="*/ 30160 w 184242"/>
                  <a:gd name="connsiteY18" fmla="*/ 209035 h 245685"/>
                  <a:gd name="connsiteX19" fmla="*/ 73296 w 184242"/>
                  <a:gd name="connsiteY19" fmla="*/ 209035 h 245685"/>
                  <a:gd name="connsiteX20" fmla="*/ 125809 w 184242"/>
                  <a:gd name="connsiteY20" fmla="*/ 20559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4242" h="245685">
                    <a:moveTo>
                      <a:pt x="-1723" y="116200"/>
                    </a:moveTo>
                    <a:lnTo>
                      <a:pt x="-1723" y="-6642"/>
                    </a:lnTo>
                    <a:lnTo>
                      <a:pt x="13906" y="-6642"/>
                    </a:lnTo>
                    <a:cubicBezTo>
                      <a:pt x="26722" y="-6642"/>
                      <a:pt x="29535" y="-5705"/>
                      <a:pt x="29847" y="-1016"/>
                    </a:cubicBezTo>
                    <a:cubicBezTo>
                      <a:pt x="29847" y="1797"/>
                      <a:pt x="30160" y="23990"/>
                      <a:pt x="30160" y="48371"/>
                    </a:cubicBezTo>
                    <a:lnTo>
                      <a:pt x="30160" y="92444"/>
                    </a:lnTo>
                    <a:lnTo>
                      <a:pt x="71733" y="93070"/>
                    </a:lnTo>
                    <a:cubicBezTo>
                      <a:pt x="115807" y="93695"/>
                      <a:pt x="118620" y="94007"/>
                      <a:pt x="138312" y="99634"/>
                    </a:cubicBezTo>
                    <a:cubicBezTo>
                      <a:pt x="152691" y="104010"/>
                      <a:pt x="169570" y="120576"/>
                      <a:pt x="176760" y="137143"/>
                    </a:cubicBezTo>
                    <a:cubicBezTo>
                      <a:pt x="191138" y="169963"/>
                      <a:pt x="177385" y="214349"/>
                      <a:pt x="148940" y="229040"/>
                    </a:cubicBezTo>
                    <a:cubicBezTo>
                      <a:pt x="133936" y="236542"/>
                      <a:pt x="119558" y="238105"/>
                      <a:pt x="58605" y="238418"/>
                    </a:cubicBezTo>
                    <a:lnTo>
                      <a:pt x="-1723" y="239043"/>
                    </a:lnTo>
                    <a:lnTo>
                      <a:pt x="-1723" y="116200"/>
                    </a:lnTo>
                    <a:close/>
                    <a:moveTo>
                      <a:pt x="125809" y="205597"/>
                    </a:moveTo>
                    <a:cubicBezTo>
                      <a:pt x="145502" y="198720"/>
                      <a:pt x="155192" y="165900"/>
                      <a:pt x="144252" y="144332"/>
                    </a:cubicBezTo>
                    <a:cubicBezTo>
                      <a:pt x="135187" y="127140"/>
                      <a:pt x="119245" y="122139"/>
                      <a:pt x="72046" y="121827"/>
                    </a:cubicBezTo>
                    <a:lnTo>
                      <a:pt x="30472" y="121201"/>
                    </a:lnTo>
                    <a:lnTo>
                      <a:pt x="30472" y="165275"/>
                    </a:lnTo>
                    <a:lnTo>
                      <a:pt x="30160" y="209035"/>
                    </a:lnTo>
                    <a:lnTo>
                      <a:pt x="73296" y="209035"/>
                    </a:lnTo>
                    <a:cubicBezTo>
                      <a:pt x="96739" y="209035"/>
                      <a:pt x="120495" y="207473"/>
                      <a:pt x="125809" y="205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Graphic 4">
                <a:extLst>
                  <a:ext uri="{FF2B5EF4-FFF2-40B4-BE49-F238E27FC236}">
                    <a16:creationId xmlns:a16="http://schemas.microsoft.com/office/drawing/2014/main" id="{007251F7-FA34-4502-B368-5D0761F00B93}"/>
                  </a:ext>
                </a:extLst>
              </p:cNvPr>
              <p:cNvSpPr/>
              <p:nvPr/>
            </p:nvSpPr>
            <p:spPr>
              <a:xfrm flipV="1">
                <a:off x="1962823" y="4225830"/>
                <a:ext cx="308028" cy="245997"/>
              </a:xfrm>
              <a:custGeom>
                <a:avLst/>
                <a:gdLst>
                  <a:gd name="connsiteX0" fmla="*/ -3109 w 308028"/>
                  <a:gd name="connsiteY0" fmla="*/ 237167 h 245997"/>
                  <a:gd name="connsiteX1" fmla="*/ 330 w 308028"/>
                  <a:gd name="connsiteY1" fmla="*/ 218412 h 245997"/>
                  <a:gd name="connsiteX2" fmla="*/ 37839 w 308028"/>
                  <a:gd name="connsiteY2" fmla="*/ 74627 h 245997"/>
                  <a:gd name="connsiteX3" fmla="*/ 48780 w 308028"/>
                  <a:gd name="connsiteY3" fmla="*/ 31804 h 245997"/>
                  <a:gd name="connsiteX4" fmla="*/ 58470 w 308028"/>
                  <a:gd name="connsiteY4" fmla="*/ -6643 h 245997"/>
                  <a:gd name="connsiteX5" fmla="*/ 75349 w 308028"/>
                  <a:gd name="connsiteY5" fmla="*/ -6643 h 245997"/>
                  <a:gd name="connsiteX6" fmla="*/ 91916 w 308028"/>
                  <a:gd name="connsiteY6" fmla="*/ -6643 h 245997"/>
                  <a:gd name="connsiteX7" fmla="*/ 96604 w 308028"/>
                  <a:gd name="connsiteY7" fmla="*/ 9924 h 245997"/>
                  <a:gd name="connsiteX8" fmla="*/ 107545 w 308028"/>
                  <a:gd name="connsiteY8" fmla="*/ 49621 h 245997"/>
                  <a:gd name="connsiteX9" fmla="*/ 119735 w 308028"/>
                  <a:gd name="connsiteY9" fmla="*/ 94944 h 245997"/>
                  <a:gd name="connsiteX10" fmla="*/ 137552 w 308028"/>
                  <a:gd name="connsiteY10" fmla="*/ 161523 h 245997"/>
                  <a:gd name="connsiteX11" fmla="*/ 150681 w 308028"/>
                  <a:gd name="connsiteY11" fmla="*/ 204971 h 245997"/>
                  <a:gd name="connsiteX12" fmla="*/ 203194 w 308028"/>
                  <a:gd name="connsiteY12" fmla="*/ 15237 h 245997"/>
                  <a:gd name="connsiteX13" fmla="*/ 224449 w 308028"/>
                  <a:gd name="connsiteY13" fmla="*/ -6018 h 245997"/>
                  <a:gd name="connsiteX14" fmla="*/ 240391 w 308028"/>
                  <a:gd name="connsiteY14" fmla="*/ -5080 h 245997"/>
                  <a:gd name="connsiteX15" fmla="*/ 244142 w 308028"/>
                  <a:gd name="connsiteY15" fmla="*/ 8986 h 245997"/>
                  <a:gd name="connsiteX16" fmla="*/ 260396 w 308028"/>
                  <a:gd name="connsiteY16" fmla="*/ 69938 h 245997"/>
                  <a:gd name="connsiteX17" fmla="*/ 280714 w 308028"/>
                  <a:gd name="connsiteY17" fmla="*/ 144957 h 245997"/>
                  <a:gd name="connsiteX18" fmla="*/ 304782 w 308028"/>
                  <a:gd name="connsiteY18" fmla="*/ 236229 h 245997"/>
                  <a:gd name="connsiteX19" fmla="*/ 289466 w 308028"/>
                  <a:gd name="connsiteY19" fmla="*/ 239042 h 245997"/>
                  <a:gd name="connsiteX20" fmla="*/ 274150 w 308028"/>
                  <a:gd name="connsiteY20" fmla="*/ 239355 h 245997"/>
                  <a:gd name="connsiteX21" fmla="*/ 267585 w 308028"/>
                  <a:gd name="connsiteY21" fmla="*/ 212473 h 245997"/>
                  <a:gd name="connsiteX22" fmla="*/ 250081 w 308028"/>
                  <a:gd name="connsiteY22" fmla="*/ 138705 h 245997"/>
                  <a:gd name="connsiteX23" fmla="*/ 236327 w 308028"/>
                  <a:gd name="connsiteY23" fmla="*/ 82441 h 245997"/>
                  <a:gd name="connsiteX24" fmla="*/ 229763 w 308028"/>
                  <a:gd name="connsiteY24" fmla="*/ 53684 h 245997"/>
                  <a:gd name="connsiteX25" fmla="*/ 223199 w 308028"/>
                  <a:gd name="connsiteY25" fmla="*/ 35555 h 245997"/>
                  <a:gd name="connsiteX26" fmla="*/ 221011 w 308028"/>
                  <a:gd name="connsiteY26" fmla="*/ 42744 h 245997"/>
                  <a:gd name="connsiteX27" fmla="*/ 192254 w 308028"/>
                  <a:gd name="connsiteY27" fmla="*/ 160586 h 245997"/>
                  <a:gd name="connsiteX28" fmla="*/ 175062 w 308028"/>
                  <a:gd name="connsiteY28" fmla="*/ 223726 h 245997"/>
                  <a:gd name="connsiteX29" fmla="*/ 148805 w 308028"/>
                  <a:gd name="connsiteY29" fmla="*/ 239042 h 245997"/>
                  <a:gd name="connsiteX30" fmla="*/ 131926 w 308028"/>
                  <a:gd name="connsiteY30" fmla="*/ 238730 h 245997"/>
                  <a:gd name="connsiteX31" fmla="*/ 118485 w 308028"/>
                  <a:gd name="connsiteY31" fmla="*/ 190280 h 245997"/>
                  <a:gd name="connsiteX32" fmla="*/ 103481 w 308028"/>
                  <a:gd name="connsiteY32" fmla="*/ 135579 h 245997"/>
                  <a:gd name="connsiteX33" fmla="*/ 90665 w 308028"/>
                  <a:gd name="connsiteY33" fmla="*/ 88693 h 245997"/>
                  <a:gd name="connsiteX34" fmla="*/ 77224 w 308028"/>
                  <a:gd name="connsiteY34" fmla="*/ 38993 h 245997"/>
                  <a:gd name="connsiteX35" fmla="*/ 62846 w 308028"/>
                  <a:gd name="connsiteY35" fmla="*/ 84317 h 245997"/>
                  <a:gd name="connsiteX36" fmla="*/ 49717 w 308028"/>
                  <a:gd name="connsiteY36" fmla="*/ 144957 h 245997"/>
                  <a:gd name="connsiteX37" fmla="*/ 46591 w 308028"/>
                  <a:gd name="connsiteY37" fmla="*/ 158710 h 245997"/>
                  <a:gd name="connsiteX38" fmla="*/ 40340 w 308028"/>
                  <a:gd name="connsiteY38" fmla="*/ 186842 h 245997"/>
                  <a:gd name="connsiteX39" fmla="*/ 34088 w 308028"/>
                  <a:gd name="connsiteY39" fmla="*/ 213723 h 245997"/>
                  <a:gd name="connsiteX40" fmla="*/ 12833 w 308028"/>
                  <a:gd name="connsiteY40" fmla="*/ 238730 h 245997"/>
                  <a:gd name="connsiteX41" fmla="*/ -3109 w 308028"/>
                  <a:gd name="connsiteY41" fmla="*/ 237167 h 24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8028" h="245997">
                    <a:moveTo>
                      <a:pt x="-3109" y="237167"/>
                    </a:moveTo>
                    <a:cubicBezTo>
                      <a:pt x="-3734" y="236229"/>
                      <a:pt x="-2171" y="227789"/>
                      <a:pt x="330" y="218412"/>
                    </a:cubicBezTo>
                    <a:cubicBezTo>
                      <a:pt x="6581" y="194656"/>
                      <a:pt x="36276" y="80253"/>
                      <a:pt x="37839" y="74627"/>
                    </a:cubicBezTo>
                    <a:cubicBezTo>
                      <a:pt x="38464" y="72126"/>
                      <a:pt x="43466" y="52747"/>
                      <a:pt x="48780" y="31804"/>
                    </a:cubicBezTo>
                    <a:lnTo>
                      <a:pt x="58470" y="-6643"/>
                    </a:lnTo>
                    <a:lnTo>
                      <a:pt x="75349" y="-6643"/>
                    </a:lnTo>
                    <a:lnTo>
                      <a:pt x="91916" y="-6643"/>
                    </a:lnTo>
                    <a:lnTo>
                      <a:pt x="96604" y="9924"/>
                    </a:lnTo>
                    <a:cubicBezTo>
                      <a:pt x="99105" y="18676"/>
                      <a:pt x="104106" y="36805"/>
                      <a:pt x="107545" y="49621"/>
                    </a:cubicBezTo>
                    <a:cubicBezTo>
                      <a:pt x="110983" y="62437"/>
                      <a:pt x="116297" y="83067"/>
                      <a:pt x="119735" y="94944"/>
                    </a:cubicBezTo>
                    <a:cubicBezTo>
                      <a:pt x="123174" y="107135"/>
                      <a:pt x="130988" y="136830"/>
                      <a:pt x="137552" y="161523"/>
                    </a:cubicBezTo>
                    <a:cubicBezTo>
                      <a:pt x="144116" y="185904"/>
                      <a:pt x="150055" y="205284"/>
                      <a:pt x="150681" y="204971"/>
                    </a:cubicBezTo>
                    <a:cubicBezTo>
                      <a:pt x="151618" y="204034"/>
                      <a:pt x="199756" y="29616"/>
                      <a:pt x="203194" y="15237"/>
                    </a:cubicBezTo>
                    <a:cubicBezTo>
                      <a:pt x="208508" y="-7893"/>
                      <a:pt x="207570" y="-6955"/>
                      <a:pt x="224449" y="-6018"/>
                    </a:cubicBezTo>
                    <a:lnTo>
                      <a:pt x="240391" y="-5080"/>
                    </a:lnTo>
                    <a:lnTo>
                      <a:pt x="244142" y="8986"/>
                    </a:lnTo>
                    <a:cubicBezTo>
                      <a:pt x="246330" y="16800"/>
                      <a:pt x="253519" y="44307"/>
                      <a:pt x="260396" y="69938"/>
                    </a:cubicBezTo>
                    <a:cubicBezTo>
                      <a:pt x="267273" y="95882"/>
                      <a:pt x="276650" y="129640"/>
                      <a:pt x="280714" y="144957"/>
                    </a:cubicBezTo>
                    <a:cubicBezTo>
                      <a:pt x="293842" y="191843"/>
                      <a:pt x="304782" y="233728"/>
                      <a:pt x="304782" y="236229"/>
                    </a:cubicBezTo>
                    <a:cubicBezTo>
                      <a:pt x="304782" y="237792"/>
                      <a:pt x="297906" y="238730"/>
                      <a:pt x="289466" y="239042"/>
                    </a:cubicBezTo>
                    <a:lnTo>
                      <a:pt x="274150" y="239355"/>
                    </a:lnTo>
                    <a:lnTo>
                      <a:pt x="267585" y="212473"/>
                    </a:lnTo>
                    <a:cubicBezTo>
                      <a:pt x="264147" y="197782"/>
                      <a:pt x="256333" y="164649"/>
                      <a:pt x="250081" y="138705"/>
                    </a:cubicBezTo>
                    <a:cubicBezTo>
                      <a:pt x="244142" y="113074"/>
                      <a:pt x="237890" y="87755"/>
                      <a:pt x="236327" y="82441"/>
                    </a:cubicBezTo>
                    <a:cubicBezTo>
                      <a:pt x="234765" y="77440"/>
                      <a:pt x="231951" y="64312"/>
                      <a:pt x="229763" y="53684"/>
                    </a:cubicBezTo>
                    <a:cubicBezTo>
                      <a:pt x="227575" y="42744"/>
                      <a:pt x="224762" y="34930"/>
                      <a:pt x="223199" y="35555"/>
                    </a:cubicBezTo>
                    <a:cubicBezTo>
                      <a:pt x="221949" y="36493"/>
                      <a:pt x="221011" y="39618"/>
                      <a:pt x="221011" y="42744"/>
                    </a:cubicBezTo>
                    <a:cubicBezTo>
                      <a:pt x="221324" y="52747"/>
                      <a:pt x="212884" y="87755"/>
                      <a:pt x="192254" y="160586"/>
                    </a:cubicBezTo>
                    <a:cubicBezTo>
                      <a:pt x="184127" y="189968"/>
                      <a:pt x="176312" y="218100"/>
                      <a:pt x="175062" y="223726"/>
                    </a:cubicBezTo>
                    <a:cubicBezTo>
                      <a:pt x="172249" y="236854"/>
                      <a:pt x="168810" y="239042"/>
                      <a:pt x="148805" y="239042"/>
                    </a:cubicBezTo>
                    <a:lnTo>
                      <a:pt x="131926" y="238730"/>
                    </a:lnTo>
                    <a:lnTo>
                      <a:pt x="118485" y="190280"/>
                    </a:lnTo>
                    <a:cubicBezTo>
                      <a:pt x="110983" y="163711"/>
                      <a:pt x="104106" y="139018"/>
                      <a:pt x="103481" y="135579"/>
                    </a:cubicBezTo>
                    <a:cubicBezTo>
                      <a:pt x="102543" y="132141"/>
                      <a:pt x="96917" y="111198"/>
                      <a:pt x="90665" y="88693"/>
                    </a:cubicBezTo>
                    <a:cubicBezTo>
                      <a:pt x="84726" y="66500"/>
                      <a:pt x="78475" y="43995"/>
                      <a:pt x="77224" y="38993"/>
                    </a:cubicBezTo>
                    <a:cubicBezTo>
                      <a:pt x="75349" y="31491"/>
                      <a:pt x="72536" y="40244"/>
                      <a:pt x="62846" y="84317"/>
                    </a:cubicBezTo>
                    <a:cubicBezTo>
                      <a:pt x="56281" y="114324"/>
                      <a:pt x="50342" y="141518"/>
                      <a:pt x="49717" y="144957"/>
                    </a:cubicBezTo>
                    <a:cubicBezTo>
                      <a:pt x="48780" y="148395"/>
                      <a:pt x="47529" y="154647"/>
                      <a:pt x="46591" y="158710"/>
                    </a:cubicBezTo>
                    <a:cubicBezTo>
                      <a:pt x="45654" y="162461"/>
                      <a:pt x="42841" y="175277"/>
                      <a:pt x="40340" y="186842"/>
                    </a:cubicBezTo>
                    <a:cubicBezTo>
                      <a:pt x="37527" y="198095"/>
                      <a:pt x="34713" y="210285"/>
                      <a:pt x="34088" y="213723"/>
                    </a:cubicBezTo>
                    <a:cubicBezTo>
                      <a:pt x="29400" y="237792"/>
                      <a:pt x="28774" y="238417"/>
                      <a:pt x="12833" y="238730"/>
                    </a:cubicBezTo>
                    <a:cubicBezTo>
                      <a:pt x="4706" y="239042"/>
                      <a:pt x="-2484" y="238417"/>
                      <a:pt x="-3109" y="237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Graphic 4">
                <a:extLst>
                  <a:ext uri="{FF2B5EF4-FFF2-40B4-BE49-F238E27FC236}">
                    <a16:creationId xmlns:a16="http://schemas.microsoft.com/office/drawing/2014/main" id="{11ED5542-06EF-485C-A43B-1309B3C6D7D2}"/>
                  </a:ext>
                </a:extLst>
              </p:cNvPr>
              <p:cNvSpPr/>
              <p:nvPr/>
            </p:nvSpPr>
            <p:spPr>
              <a:xfrm flipV="1">
                <a:off x="2302110" y="4226455"/>
                <a:ext cx="181296" cy="245372"/>
              </a:xfrm>
              <a:custGeom>
                <a:avLst/>
                <a:gdLst>
                  <a:gd name="connsiteX0" fmla="*/ -4041 w 181296"/>
                  <a:gd name="connsiteY0" fmla="*/ 116201 h 245372"/>
                  <a:gd name="connsiteX1" fmla="*/ -4041 w 181296"/>
                  <a:gd name="connsiteY1" fmla="*/ -6642 h 245372"/>
                  <a:gd name="connsiteX2" fmla="*/ 86607 w 181296"/>
                  <a:gd name="connsiteY2" fmla="*/ -6642 h 245372"/>
                  <a:gd name="connsiteX3" fmla="*/ 177255 w 181296"/>
                  <a:gd name="connsiteY3" fmla="*/ -6642 h 245372"/>
                  <a:gd name="connsiteX4" fmla="*/ 177255 w 181296"/>
                  <a:gd name="connsiteY4" fmla="*/ 7424 h 245372"/>
                  <a:gd name="connsiteX5" fmla="*/ 171941 w 181296"/>
                  <a:gd name="connsiteY5" fmla="*/ 21803 h 245372"/>
                  <a:gd name="connsiteX6" fmla="*/ 98485 w 181296"/>
                  <a:gd name="connsiteY6" fmla="*/ 22115 h 245372"/>
                  <a:gd name="connsiteX7" fmla="*/ 30030 w 181296"/>
                  <a:gd name="connsiteY7" fmla="*/ 25866 h 245372"/>
                  <a:gd name="connsiteX8" fmla="*/ 29092 w 181296"/>
                  <a:gd name="connsiteY8" fmla="*/ 67751 h 245372"/>
                  <a:gd name="connsiteX9" fmla="*/ 28780 w 181296"/>
                  <a:gd name="connsiteY9" fmla="*/ 105886 h 245372"/>
                  <a:gd name="connsiteX10" fmla="*/ 95047 w 181296"/>
                  <a:gd name="connsiteY10" fmla="*/ 105886 h 245372"/>
                  <a:gd name="connsiteX11" fmla="*/ 161626 w 181296"/>
                  <a:gd name="connsiteY11" fmla="*/ 105886 h 245372"/>
                  <a:gd name="connsiteX12" fmla="*/ 161626 w 181296"/>
                  <a:gd name="connsiteY12" fmla="*/ 119952 h 245372"/>
                  <a:gd name="connsiteX13" fmla="*/ 156312 w 181296"/>
                  <a:gd name="connsiteY13" fmla="*/ 134330 h 245372"/>
                  <a:gd name="connsiteX14" fmla="*/ 89733 w 181296"/>
                  <a:gd name="connsiteY14" fmla="*/ 134955 h 245372"/>
                  <a:gd name="connsiteX15" fmla="*/ 28780 w 181296"/>
                  <a:gd name="connsiteY15" fmla="*/ 135580 h 245372"/>
                  <a:gd name="connsiteX16" fmla="*/ 28780 w 181296"/>
                  <a:gd name="connsiteY16" fmla="*/ 172465 h 245372"/>
                  <a:gd name="connsiteX17" fmla="*/ 28467 w 181296"/>
                  <a:gd name="connsiteY17" fmla="*/ 209036 h 245372"/>
                  <a:gd name="connsiteX18" fmla="*/ 99735 w 181296"/>
                  <a:gd name="connsiteY18" fmla="*/ 209036 h 245372"/>
                  <a:gd name="connsiteX19" fmla="*/ 171004 w 181296"/>
                  <a:gd name="connsiteY19" fmla="*/ 209036 h 245372"/>
                  <a:gd name="connsiteX20" fmla="*/ 171004 w 181296"/>
                  <a:gd name="connsiteY20" fmla="*/ 224040 h 245372"/>
                  <a:gd name="connsiteX21" fmla="*/ 171004 w 181296"/>
                  <a:gd name="connsiteY21" fmla="*/ 238731 h 245372"/>
                  <a:gd name="connsiteX22" fmla="*/ 83481 w 181296"/>
                  <a:gd name="connsiteY22" fmla="*/ 238731 h 245372"/>
                  <a:gd name="connsiteX23" fmla="*/ -4041 w 181296"/>
                  <a:gd name="connsiteY23" fmla="*/ 238731 h 245372"/>
                  <a:gd name="connsiteX24" fmla="*/ -4041 w 181296"/>
                  <a:gd name="connsiteY24" fmla="*/ 116201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1296" h="245372">
                    <a:moveTo>
                      <a:pt x="-4041" y="116201"/>
                    </a:moveTo>
                    <a:lnTo>
                      <a:pt x="-4041" y="-6642"/>
                    </a:lnTo>
                    <a:lnTo>
                      <a:pt x="86607" y="-6642"/>
                    </a:lnTo>
                    <a:lnTo>
                      <a:pt x="177255" y="-6642"/>
                    </a:lnTo>
                    <a:lnTo>
                      <a:pt x="177255" y="7424"/>
                    </a:lnTo>
                    <a:cubicBezTo>
                      <a:pt x="177255" y="18677"/>
                      <a:pt x="176005" y="21490"/>
                      <a:pt x="171941" y="21803"/>
                    </a:cubicBezTo>
                    <a:cubicBezTo>
                      <a:pt x="168816" y="21803"/>
                      <a:pt x="135682" y="22115"/>
                      <a:pt x="98485" y="22115"/>
                    </a:cubicBezTo>
                    <a:cubicBezTo>
                      <a:pt x="51286" y="22428"/>
                      <a:pt x="30343" y="23366"/>
                      <a:pt x="30030" y="25866"/>
                    </a:cubicBezTo>
                    <a:cubicBezTo>
                      <a:pt x="29718" y="27742"/>
                      <a:pt x="29405" y="46496"/>
                      <a:pt x="29092" y="67751"/>
                    </a:cubicBezTo>
                    <a:lnTo>
                      <a:pt x="28780" y="105886"/>
                    </a:lnTo>
                    <a:lnTo>
                      <a:pt x="95047" y="105886"/>
                    </a:lnTo>
                    <a:lnTo>
                      <a:pt x="161626" y="105886"/>
                    </a:lnTo>
                    <a:lnTo>
                      <a:pt x="161626" y="119952"/>
                    </a:lnTo>
                    <a:cubicBezTo>
                      <a:pt x="161626" y="131204"/>
                      <a:pt x="160376" y="134018"/>
                      <a:pt x="156312" y="134330"/>
                    </a:cubicBezTo>
                    <a:cubicBezTo>
                      <a:pt x="153187" y="134330"/>
                      <a:pt x="123179" y="134643"/>
                      <a:pt x="89733" y="134955"/>
                    </a:cubicBezTo>
                    <a:lnTo>
                      <a:pt x="28780" y="135580"/>
                    </a:lnTo>
                    <a:lnTo>
                      <a:pt x="28780" y="172465"/>
                    </a:lnTo>
                    <a:lnTo>
                      <a:pt x="28467" y="209036"/>
                    </a:lnTo>
                    <a:lnTo>
                      <a:pt x="99735" y="209036"/>
                    </a:lnTo>
                    <a:lnTo>
                      <a:pt x="171004" y="209036"/>
                    </a:lnTo>
                    <a:lnTo>
                      <a:pt x="171004" y="224040"/>
                    </a:lnTo>
                    <a:lnTo>
                      <a:pt x="171004" y="238731"/>
                    </a:lnTo>
                    <a:lnTo>
                      <a:pt x="83481" y="238731"/>
                    </a:lnTo>
                    <a:lnTo>
                      <a:pt x="-4041" y="238731"/>
                    </a:lnTo>
                    <a:lnTo>
                      <a:pt x="-404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Graphic 4">
                <a:extLst>
                  <a:ext uri="{FF2B5EF4-FFF2-40B4-BE49-F238E27FC236}">
                    <a16:creationId xmlns:a16="http://schemas.microsoft.com/office/drawing/2014/main" id="{1043AEB3-ED98-4A6A-952F-8CD8B4194B64}"/>
                  </a:ext>
                </a:extLst>
              </p:cNvPr>
              <p:cNvSpPr/>
              <p:nvPr/>
            </p:nvSpPr>
            <p:spPr>
              <a:xfrm flipV="1">
                <a:off x="2527480" y="4226301"/>
                <a:ext cx="210678" cy="245526"/>
              </a:xfrm>
              <a:custGeom>
                <a:avLst/>
                <a:gdLst>
                  <a:gd name="connsiteX0" fmla="*/ -3482 w 210678"/>
                  <a:gd name="connsiteY0" fmla="*/ 237168 h 245526"/>
                  <a:gd name="connsiteX1" fmla="*/ -4732 w 210678"/>
                  <a:gd name="connsiteY1" fmla="*/ 114325 h 245526"/>
                  <a:gd name="connsiteX2" fmla="*/ -4732 w 210678"/>
                  <a:gd name="connsiteY2" fmla="*/ -6642 h 245526"/>
                  <a:gd name="connsiteX3" fmla="*/ 11522 w 210678"/>
                  <a:gd name="connsiteY3" fmla="*/ -6642 h 245526"/>
                  <a:gd name="connsiteX4" fmla="*/ 27776 w 210678"/>
                  <a:gd name="connsiteY4" fmla="*/ -6642 h 245526"/>
                  <a:gd name="connsiteX5" fmla="*/ 27464 w 210678"/>
                  <a:gd name="connsiteY5" fmla="*/ 48371 h 245526"/>
                  <a:gd name="connsiteX6" fmla="*/ 27151 w 210678"/>
                  <a:gd name="connsiteY6" fmla="*/ 103385 h 245526"/>
                  <a:gd name="connsiteX7" fmla="*/ 57471 w 210678"/>
                  <a:gd name="connsiteY7" fmla="*/ 102135 h 245526"/>
                  <a:gd name="connsiteX8" fmla="*/ 139054 w 210678"/>
                  <a:gd name="connsiteY8" fmla="*/ 38682 h 245526"/>
                  <a:gd name="connsiteX9" fmla="*/ 168124 w 210678"/>
                  <a:gd name="connsiteY9" fmla="*/ -6642 h 245526"/>
                  <a:gd name="connsiteX10" fmla="*/ 188130 w 210678"/>
                  <a:gd name="connsiteY10" fmla="*/ -6642 h 245526"/>
                  <a:gd name="connsiteX11" fmla="*/ 205634 w 210678"/>
                  <a:gd name="connsiteY11" fmla="*/ -2579 h 245526"/>
                  <a:gd name="connsiteX12" fmla="*/ 132803 w 210678"/>
                  <a:gd name="connsiteY12" fmla="*/ 97133 h 245526"/>
                  <a:gd name="connsiteX13" fmla="*/ 122175 w 210678"/>
                  <a:gd name="connsiteY13" fmla="*/ 103697 h 245526"/>
                  <a:gd name="connsiteX14" fmla="*/ 134366 w 210678"/>
                  <a:gd name="connsiteY14" fmla="*/ 107448 h 245526"/>
                  <a:gd name="connsiteX15" fmla="*/ 185941 w 210678"/>
                  <a:gd name="connsiteY15" fmla="*/ 153710 h 245526"/>
                  <a:gd name="connsiteX16" fmla="*/ 177814 w 210678"/>
                  <a:gd name="connsiteY16" fmla="*/ 209036 h 245526"/>
                  <a:gd name="connsiteX17" fmla="*/ 143431 w 210678"/>
                  <a:gd name="connsiteY17" fmla="*/ 234667 h 245526"/>
                  <a:gd name="connsiteX18" fmla="*/ -3482 w 210678"/>
                  <a:gd name="connsiteY18" fmla="*/ 237168 h 245526"/>
                  <a:gd name="connsiteX19" fmla="*/ 137804 w 210678"/>
                  <a:gd name="connsiteY19" fmla="*/ 204034 h 245526"/>
                  <a:gd name="connsiteX20" fmla="*/ 153433 w 210678"/>
                  <a:gd name="connsiteY20" fmla="*/ 167463 h 245526"/>
                  <a:gd name="connsiteX21" fmla="*/ 74976 w 210678"/>
                  <a:gd name="connsiteY21" fmla="*/ 131204 h 245526"/>
                  <a:gd name="connsiteX22" fmla="*/ 27464 w 210678"/>
                  <a:gd name="connsiteY22" fmla="*/ 130579 h 245526"/>
                  <a:gd name="connsiteX23" fmla="*/ 28089 w 210678"/>
                  <a:gd name="connsiteY23" fmla="*/ 169026 h 245526"/>
                  <a:gd name="connsiteX24" fmla="*/ 29026 w 210678"/>
                  <a:gd name="connsiteY24" fmla="*/ 209661 h 245526"/>
                  <a:gd name="connsiteX25" fmla="*/ 79039 w 210678"/>
                  <a:gd name="connsiteY25" fmla="*/ 211224 h 245526"/>
                  <a:gd name="connsiteX26" fmla="*/ 137804 w 210678"/>
                  <a:gd name="connsiteY26" fmla="*/ 204034 h 24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0678" h="245526">
                    <a:moveTo>
                      <a:pt x="-3482" y="237168"/>
                    </a:moveTo>
                    <a:cubicBezTo>
                      <a:pt x="-4107" y="235917"/>
                      <a:pt x="-4732" y="180591"/>
                      <a:pt x="-4732" y="114325"/>
                    </a:cubicBezTo>
                    <a:lnTo>
                      <a:pt x="-4732" y="-6642"/>
                    </a:lnTo>
                    <a:lnTo>
                      <a:pt x="11522" y="-6642"/>
                    </a:lnTo>
                    <a:lnTo>
                      <a:pt x="27776" y="-6642"/>
                    </a:lnTo>
                    <a:lnTo>
                      <a:pt x="27464" y="48371"/>
                    </a:lnTo>
                    <a:lnTo>
                      <a:pt x="27151" y="103385"/>
                    </a:lnTo>
                    <a:lnTo>
                      <a:pt x="57471" y="102135"/>
                    </a:lnTo>
                    <a:cubicBezTo>
                      <a:pt x="97481" y="100572"/>
                      <a:pt x="101545" y="97446"/>
                      <a:pt x="139054" y="38682"/>
                    </a:cubicBezTo>
                    <a:lnTo>
                      <a:pt x="168124" y="-6642"/>
                    </a:lnTo>
                    <a:lnTo>
                      <a:pt x="188130" y="-6642"/>
                    </a:lnTo>
                    <a:cubicBezTo>
                      <a:pt x="203133" y="-6642"/>
                      <a:pt x="207197" y="-5704"/>
                      <a:pt x="205634" y="-2579"/>
                    </a:cubicBezTo>
                    <a:cubicBezTo>
                      <a:pt x="163123" y="66813"/>
                      <a:pt x="147494" y="88069"/>
                      <a:pt x="132803" y="97133"/>
                    </a:cubicBezTo>
                    <a:lnTo>
                      <a:pt x="122175" y="103697"/>
                    </a:lnTo>
                    <a:lnTo>
                      <a:pt x="134366" y="107448"/>
                    </a:lnTo>
                    <a:cubicBezTo>
                      <a:pt x="163123" y="116200"/>
                      <a:pt x="179690" y="130892"/>
                      <a:pt x="185941" y="153710"/>
                    </a:cubicBezTo>
                    <a:cubicBezTo>
                      <a:pt x="190630" y="170901"/>
                      <a:pt x="187192" y="194345"/>
                      <a:pt x="177814" y="209036"/>
                    </a:cubicBezTo>
                    <a:cubicBezTo>
                      <a:pt x="168750" y="223414"/>
                      <a:pt x="159997" y="229978"/>
                      <a:pt x="143431" y="234667"/>
                    </a:cubicBezTo>
                    <a:cubicBezTo>
                      <a:pt x="130302" y="238418"/>
                      <a:pt x="-1294" y="240606"/>
                      <a:pt x="-3482" y="237168"/>
                    </a:cubicBezTo>
                    <a:close/>
                    <a:moveTo>
                      <a:pt x="137804" y="204034"/>
                    </a:moveTo>
                    <a:cubicBezTo>
                      <a:pt x="150620" y="194657"/>
                      <a:pt x="154683" y="184655"/>
                      <a:pt x="153433" y="167463"/>
                    </a:cubicBezTo>
                    <a:cubicBezTo>
                      <a:pt x="150933" y="137768"/>
                      <a:pt x="137492" y="131517"/>
                      <a:pt x="74976" y="131204"/>
                    </a:cubicBezTo>
                    <a:lnTo>
                      <a:pt x="27464" y="130579"/>
                    </a:lnTo>
                    <a:lnTo>
                      <a:pt x="28089" y="169026"/>
                    </a:lnTo>
                    <a:cubicBezTo>
                      <a:pt x="28401" y="190281"/>
                      <a:pt x="28714" y="208411"/>
                      <a:pt x="29026" y="209661"/>
                    </a:cubicBezTo>
                    <a:cubicBezTo>
                      <a:pt x="29026" y="210911"/>
                      <a:pt x="51845" y="211536"/>
                      <a:pt x="79039" y="211224"/>
                    </a:cubicBezTo>
                    <a:cubicBezTo>
                      <a:pt x="124051" y="210599"/>
                      <a:pt x="129677" y="209973"/>
                      <a:pt x="137804" y="204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Graphic 4">
                <a:extLst>
                  <a:ext uri="{FF2B5EF4-FFF2-40B4-BE49-F238E27FC236}">
                    <a16:creationId xmlns:a16="http://schemas.microsoft.com/office/drawing/2014/main" id="{36C5431D-7F0F-46FC-855A-F071FA49CB3B}"/>
                  </a:ext>
                </a:extLst>
              </p:cNvPr>
              <p:cNvSpPr/>
              <p:nvPr/>
            </p:nvSpPr>
            <p:spPr>
              <a:xfrm flipV="1">
                <a:off x="2775668" y="4226415"/>
                <a:ext cx="32820" cy="245725"/>
              </a:xfrm>
              <a:custGeom>
                <a:avLst/>
                <a:gdLst>
                  <a:gd name="connsiteX0" fmla="*/ -4566 w 32820"/>
                  <a:gd name="connsiteY0" fmla="*/ 236231 h 245725"/>
                  <a:gd name="connsiteX1" fmla="*/ -5191 w 32820"/>
                  <a:gd name="connsiteY1" fmla="*/ 114013 h 245725"/>
                  <a:gd name="connsiteX2" fmla="*/ -5191 w 32820"/>
                  <a:gd name="connsiteY2" fmla="*/ -4766 h 245725"/>
                  <a:gd name="connsiteX3" fmla="*/ 11376 w 32820"/>
                  <a:gd name="connsiteY3" fmla="*/ -5704 h 245725"/>
                  <a:gd name="connsiteX4" fmla="*/ 27630 w 32820"/>
                  <a:gd name="connsiteY4" fmla="*/ -6641 h 245725"/>
                  <a:gd name="connsiteX5" fmla="*/ 27005 w 32820"/>
                  <a:gd name="connsiteY5" fmla="*/ 116201 h 245725"/>
                  <a:gd name="connsiteX6" fmla="*/ 26067 w 32820"/>
                  <a:gd name="connsiteY6" fmla="*/ 238731 h 245725"/>
                  <a:gd name="connsiteX7" fmla="*/ 11376 w 32820"/>
                  <a:gd name="connsiteY7" fmla="*/ 239044 h 245725"/>
                  <a:gd name="connsiteX8" fmla="*/ -4566 w 32820"/>
                  <a:gd name="connsiteY8" fmla="*/ 236231 h 24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20" h="245725">
                    <a:moveTo>
                      <a:pt x="-4566" y="236231"/>
                    </a:moveTo>
                    <a:cubicBezTo>
                      <a:pt x="-4878" y="234355"/>
                      <a:pt x="-5191" y="179342"/>
                      <a:pt x="-5191" y="114013"/>
                    </a:cubicBezTo>
                    <a:lnTo>
                      <a:pt x="-5191" y="-4766"/>
                    </a:lnTo>
                    <a:lnTo>
                      <a:pt x="11376" y="-5704"/>
                    </a:lnTo>
                    <a:lnTo>
                      <a:pt x="27630" y="-6641"/>
                    </a:lnTo>
                    <a:lnTo>
                      <a:pt x="27005" y="116201"/>
                    </a:lnTo>
                    <a:lnTo>
                      <a:pt x="26067" y="238731"/>
                    </a:lnTo>
                    <a:lnTo>
                      <a:pt x="11376" y="239044"/>
                    </a:lnTo>
                    <a:cubicBezTo>
                      <a:pt x="3249" y="239356"/>
                      <a:pt x="-3940" y="237793"/>
                      <a:pt x="-4566" y="2362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Graphic 4">
                <a:extLst>
                  <a:ext uri="{FF2B5EF4-FFF2-40B4-BE49-F238E27FC236}">
                    <a16:creationId xmlns:a16="http://schemas.microsoft.com/office/drawing/2014/main" id="{1CE921DF-80F7-4C8F-B00B-DCC356A7AF2A}"/>
                  </a:ext>
                </a:extLst>
              </p:cNvPr>
              <p:cNvSpPr/>
              <p:nvPr/>
            </p:nvSpPr>
            <p:spPr>
              <a:xfrm flipV="1">
                <a:off x="2863651" y="4226142"/>
                <a:ext cx="192087" cy="245685"/>
              </a:xfrm>
              <a:custGeom>
                <a:avLst/>
                <a:gdLst>
                  <a:gd name="connsiteX0" fmla="*/ -3634 w 192087"/>
                  <a:gd name="connsiteY0" fmla="*/ 238105 h 245685"/>
                  <a:gd name="connsiteX1" fmla="*/ -4884 w 192087"/>
                  <a:gd name="connsiteY1" fmla="*/ -2891 h 245685"/>
                  <a:gd name="connsiteX2" fmla="*/ 10432 w 192087"/>
                  <a:gd name="connsiteY2" fmla="*/ -6017 h 245685"/>
                  <a:gd name="connsiteX3" fmla="*/ 25123 w 192087"/>
                  <a:gd name="connsiteY3" fmla="*/ -5079 h 245685"/>
                  <a:gd name="connsiteX4" fmla="*/ 25123 w 192087"/>
                  <a:gd name="connsiteY4" fmla="*/ 89319 h 245685"/>
                  <a:gd name="connsiteX5" fmla="*/ 25749 w 192087"/>
                  <a:gd name="connsiteY5" fmla="*/ 184029 h 245685"/>
                  <a:gd name="connsiteX6" fmla="*/ 89515 w 192087"/>
                  <a:gd name="connsiteY6" fmla="*/ 88693 h 245685"/>
                  <a:gd name="connsiteX7" fmla="*/ 152343 w 192087"/>
                  <a:gd name="connsiteY7" fmla="*/ -6642 h 245685"/>
                  <a:gd name="connsiteX8" fmla="*/ 169535 w 192087"/>
                  <a:gd name="connsiteY8" fmla="*/ -6642 h 245685"/>
                  <a:gd name="connsiteX9" fmla="*/ 186415 w 192087"/>
                  <a:gd name="connsiteY9" fmla="*/ -6642 h 245685"/>
                  <a:gd name="connsiteX10" fmla="*/ 185477 w 192087"/>
                  <a:gd name="connsiteY10" fmla="*/ 115888 h 245685"/>
                  <a:gd name="connsiteX11" fmla="*/ 184539 w 192087"/>
                  <a:gd name="connsiteY11" fmla="*/ 238730 h 245685"/>
                  <a:gd name="connsiteX12" fmla="*/ 170473 w 192087"/>
                  <a:gd name="connsiteY12" fmla="*/ 238730 h 245685"/>
                  <a:gd name="connsiteX13" fmla="*/ 156407 w 192087"/>
                  <a:gd name="connsiteY13" fmla="*/ 238730 h 245685"/>
                  <a:gd name="connsiteX14" fmla="*/ 154844 w 192087"/>
                  <a:gd name="connsiteY14" fmla="*/ 143394 h 245685"/>
                  <a:gd name="connsiteX15" fmla="*/ 153281 w 192087"/>
                  <a:gd name="connsiteY15" fmla="*/ 48371 h 245685"/>
                  <a:gd name="connsiteX16" fmla="*/ 90453 w 192087"/>
                  <a:gd name="connsiteY16" fmla="*/ 143707 h 245685"/>
                  <a:gd name="connsiteX17" fmla="*/ 27311 w 192087"/>
                  <a:gd name="connsiteY17" fmla="*/ 239043 h 245685"/>
                  <a:gd name="connsiteX18" fmla="*/ 13245 w 192087"/>
                  <a:gd name="connsiteY18" fmla="*/ 239043 h 245685"/>
                  <a:gd name="connsiteX19" fmla="*/ -3634 w 192087"/>
                  <a:gd name="connsiteY19" fmla="*/ 238105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2087" h="245685">
                    <a:moveTo>
                      <a:pt x="-3634" y="238105"/>
                    </a:moveTo>
                    <a:cubicBezTo>
                      <a:pt x="-5509" y="237480"/>
                      <a:pt x="-6447" y="25866"/>
                      <a:pt x="-4884" y="-2891"/>
                    </a:cubicBezTo>
                    <a:cubicBezTo>
                      <a:pt x="-4572" y="-5705"/>
                      <a:pt x="-196" y="-6642"/>
                      <a:pt x="10432" y="-6017"/>
                    </a:cubicBezTo>
                    <a:lnTo>
                      <a:pt x="25123" y="-5079"/>
                    </a:lnTo>
                    <a:lnTo>
                      <a:pt x="25123" y="89319"/>
                    </a:lnTo>
                    <a:cubicBezTo>
                      <a:pt x="25123" y="141519"/>
                      <a:pt x="25436" y="184029"/>
                      <a:pt x="25749" y="184029"/>
                    </a:cubicBezTo>
                    <a:cubicBezTo>
                      <a:pt x="26061" y="184029"/>
                      <a:pt x="54818" y="141206"/>
                      <a:pt x="89515" y="88693"/>
                    </a:cubicBezTo>
                    <a:lnTo>
                      <a:pt x="152343" y="-6642"/>
                    </a:lnTo>
                    <a:lnTo>
                      <a:pt x="169535" y="-6642"/>
                    </a:lnTo>
                    <a:lnTo>
                      <a:pt x="186415" y="-6642"/>
                    </a:lnTo>
                    <a:lnTo>
                      <a:pt x="185477" y="115888"/>
                    </a:lnTo>
                    <a:lnTo>
                      <a:pt x="184539" y="238730"/>
                    </a:lnTo>
                    <a:lnTo>
                      <a:pt x="170473" y="238730"/>
                    </a:lnTo>
                    <a:lnTo>
                      <a:pt x="156407" y="238730"/>
                    </a:lnTo>
                    <a:lnTo>
                      <a:pt x="154844" y="143394"/>
                    </a:lnTo>
                    <a:lnTo>
                      <a:pt x="153281" y="48371"/>
                    </a:lnTo>
                    <a:lnTo>
                      <a:pt x="90453" y="143707"/>
                    </a:lnTo>
                    <a:lnTo>
                      <a:pt x="27311" y="239043"/>
                    </a:lnTo>
                    <a:lnTo>
                      <a:pt x="13245" y="239043"/>
                    </a:lnTo>
                    <a:cubicBezTo>
                      <a:pt x="5431" y="239043"/>
                      <a:pt x="-2071" y="238418"/>
                      <a:pt x="-3634" y="238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Graphic 4">
                <a:extLst>
                  <a:ext uri="{FF2B5EF4-FFF2-40B4-BE49-F238E27FC236}">
                    <a16:creationId xmlns:a16="http://schemas.microsoft.com/office/drawing/2014/main" id="{8CA659EC-3A62-4D48-9ACF-028C774F6E22}"/>
                  </a:ext>
                </a:extLst>
              </p:cNvPr>
              <p:cNvSpPr/>
              <p:nvPr/>
            </p:nvSpPr>
            <p:spPr>
              <a:xfrm flipV="1">
                <a:off x="3707156" y="4226415"/>
                <a:ext cx="151830" cy="245412"/>
              </a:xfrm>
              <a:custGeom>
                <a:avLst/>
                <a:gdLst>
                  <a:gd name="connsiteX0" fmla="*/ -6794 w 151830"/>
                  <a:gd name="connsiteY0" fmla="*/ 235917 h 245412"/>
                  <a:gd name="connsiteX1" fmla="*/ -7732 w 151830"/>
                  <a:gd name="connsiteY1" fmla="*/ 113075 h 245412"/>
                  <a:gd name="connsiteX2" fmla="*/ -8044 w 151830"/>
                  <a:gd name="connsiteY2" fmla="*/ -6642 h 245412"/>
                  <a:gd name="connsiteX3" fmla="*/ 67913 w 151830"/>
                  <a:gd name="connsiteY3" fmla="*/ -6642 h 245412"/>
                  <a:gd name="connsiteX4" fmla="*/ 143557 w 151830"/>
                  <a:gd name="connsiteY4" fmla="*/ -6642 h 245412"/>
                  <a:gd name="connsiteX5" fmla="*/ 143557 w 151830"/>
                  <a:gd name="connsiteY5" fmla="*/ 7424 h 245412"/>
                  <a:gd name="connsiteX6" fmla="*/ 75727 w 151830"/>
                  <a:gd name="connsiteY6" fmla="*/ 22115 h 245412"/>
                  <a:gd name="connsiteX7" fmla="*/ 24464 w 151830"/>
                  <a:gd name="connsiteY7" fmla="*/ 25866 h 245412"/>
                  <a:gd name="connsiteX8" fmla="*/ 23839 w 151830"/>
                  <a:gd name="connsiteY8" fmla="*/ 134018 h 245412"/>
                  <a:gd name="connsiteX9" fmla="*/ 23214 w 151830"/>
                  <a:gd name="connsiteY9" fmla="*/ 238418 h 245412"/>
                  <a:gd name="connsiteX10" fmla="*/ 8523 w 151830"/>
                  <a:gd name="connsiteY10" fmla="*/ 238731 h 245412"/>
                  <a:gd name="connsiteX11" fmla="*/ -6794 w 151830"/>
                  <a:gd name="connsiteY11" fmla="*/ 235917 h 2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830" h="245412">
                    <a:moveTo>
                      <a:pt x="-6794" y="235917"/>
                    </a:moveTo>
                    <a:cubicBezTo>
                      <a:pt x="-7106" y="234042"/>
                      <a:pt x="-7419" y="178716"/>
                      <a:pt x="-7732" y="113075"/>
                    </a:cubicBezTo>
                    <a:lnTo>
                      <a:pt x="-8044" y="-6642"/>
                    </a:lnTo>
                    <a:lnTo>
                      <a:pt x="67913" y="-6642"/>
                    </a:lnTo>
                    <a:lnTo>
                      <a:pt x="143557" y="-6642"/>
                    </a:lnTo>
                    <a:lnTo>
                      <a:pt x="143557" y="7424"/>
                    </a:lnTo>
                    <a:cubicBezTo>
                      <a:pt x="143557" y="23678"/>
                      <a:pt x="151372" y="22115"/>
                      <a:pt x="75727" y="22115"/>
                    </a:cubicBezTo>
                    <a:cubicBezTo>
                      <a:pt x="39781" y="22115"/>
                      <a:pt x="24777" y="23366"/>
                      <a:pt x="24464" y="25866"/>
                    </a:cubicBezTo>
                    <a:cubicBezTo>
                      <a:pt x="24464" y="27742"/>
                      <a:pt x="24152" y="76503"/>
                      <a:pt x="23839" y="134018"/>
                    </a:cubicBezTo>
                    <a:lnTo>
                      <a:pt x="23214" y="238418"/>
                    </a:lnTo>
                    <a:lnTo>
                      <a:pt x="8523" y="238731"/>
                    </a:lnTo>
                    <a:cubicBezTo>
                      <a:pt x="83" y="239043"/>
                      <a:pt x="-6794" y="237480"/>
                      <a:pt x="-6794" y="2359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Graphic 4">
                <a:extLst>
                  <a:ext uri="{FF2B5EF4-FFF2-40B4-BE49-F238E27FC236}">
                    <a16:creationId xmlns:a16="http://schemas.microsoft.com/office/drawing/2014/main" id="{5E1E1EBE-5D84-4756-B39A-C7C18E2BB776}"/>
                  </a:ext>
                </a:extLst>
              </p:cNvPr>
              <p:cNvSpPr/>
              <p:nvPr/>
            </p:nvSpPr>
            <p:spPr>
              <a:xfrm flipV="1">
                <a:off x="3900870" y="4226415"/>
                <a:ext cx="32906" cy="245725"/>
              </a:xfrm>
              <a:custGeom>
                <a:avLst/>
                <a:gdLst>
                  <a:gd name="connsiteX0" fmla="*/ -7720 w 32906"/>
                  <a:gd name="connsiteY0" fmla="*/ 236231 h 245725"/>
                  <a:gd name="connsiteX1" fmla="*/ -8345 w 32906"/>
                  <a:gd name="connsiteY1" fmla="*/ 114013 h 245725"/>
                  <a:gd name="connsiteX2" fmla="*/ -8345 w 32906"/>
                  <a:gd name="connsiteY2" fmla="*/ -4766 h 245725"/>
                  <a:gd name="connsiteX3" fmla="*/ 8221 w 32906"/>
                  <a:gd name="connsiteY3" fmla="*/ -5704 h 245725"/>
                  <a:gd name="connsiteX4" fmla="*/ 24475 w 32906"/>
                  <a:gd name="connsiteY4" fmla="*/ -6641 h 245725"/>
                  <a:gd name="connsiteX5" fmla="*/ 23850 w 32906"/>
                  <a:gd name="connsiteY5" fmla="*/ 116201 h 245725"/>
                  <a:gd name="connsiteX6" fmla="*/ 22913 w 32906"/>
                  <a:gd name="connsiteY6" fmla="*/ 238731 h 245725"/>
                  <a:gd name="connsiteX7" fmla="*/ 8221 w 32906"/>
                  <a:gd name="connsiteY7" fmla="*/ 239044 h 245725"/>
                  <a:gd name="connsiteX8" fmla="*/ -7720 w 32906"/>
                  <a:gd name="connsiteY8" fmla="*/ 236231 h 24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06" h="245725">
                    <a:moveTo>
                      <a:pt x="-7720" y="236231"/>
                    </a:moveTo>
                    <a:cubicBezTo>
                      <a:pt x="-8033" y="234355"/>
                      <a:pt x="-8658" y="179342"/>
                      <a:pt x="-8345" y="114013"/>
                    </a:cubicBezTo>
                    <a:lnTo>
                      <a:pt x="-8345" y="-4766"/>
                    </a:lnTo>
                    <a:lnTo>
                      <a:pt x="8221" y="-5704"/>
                    </a:lnTo>
                    <a:lnTo>
                      <a:pt x="24475" y="-6641"/>
                    </a:lnTo>
                    <a:lnTo>
                      <a:pt x="23850" y="116201"/>
                    </a:lnTo>
                    <a:lnTo>
                      <a:pt x="22913" y="238731"/>
                    </a:lnTo>
                    <a:lnTo>
                      <a:pt x="8221" y="239044"/>
                    </a:lnTo>
                    <a:cubicBezTo>
                      <a:pt x="94" y="239356"/>
                      <a:pt x="-7095" y="237793"/>
                      <a:pt x="-7720" y="2362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Graphic 4">
                <a:extLst>
                  <a:ext uri="{FF2B5EF4-FFF2-40B4-BE49-F238E27FC236}">
                    <a16:creationId xmlns:a16="http://schemas.microsoft.com/office/drawing/2014/main" id="{BDBED580-EE69-4B9B-B983-BF5F2912ACC3}"/>
                  </a:ext>
                </a:extLst>
              </p:cNvPr>
              <p:cNvSpPr/>
              <p:nvPr/>
            </p:nvSpPr>
            <p:spPr>
              <a:xfrm flipV="1">
                <a:off x="3989493" y="4226291"/>
                <a:ext cx="190908" cy="245536"/>
              </a:xfrm>
              <a:custGeom>
                <a:avLst/>
                <a:gdLst>
                  <a:gd name="connsiteX0" fmla="*/ -8679 w 190908"/>
                  <a:gd name="connsiteY0" fmla="*/ 237168 h 245536"/>
                  <a:gd name="connsiteX1" fmla="*/ -8679 w 190908"/>
                  <a:gd name="connsiteY1" fmla="*/ -2579 h 245536"/>
                  <a:gd name="connsiteX2" fmla="*/ 6638 w 190908"/>
                  <a:gd name="connsiteY2" fmla="*/ -6642 h 245536"/>
                  <a:gd name="connsiteX3" fmla="*/ 21329 w 190908"/>
                  <a:gd name="connsiteY3" fmla="*/ -6642 h 245536"/>
                  <a:gd name="connsiteX4" fmla="*/ 21329 w 190908"/>
                  <a:gd name="connsiteY4" fmla="*/ 88694 h 245536"/>
                  <a:gd name="connsiteX5" fmla="*/ 21954 w 190908"/>
                  <a:gd name="connsiteY5" fmla="*/ 184030 h 245536"/>
                  <a:gd name="connsiteX6" fmla="*/ 85720 w 190908"/>
                  <a:gd name="connsiteY6" fmla="*/ 88694 h 245536"/>
                  <a:gd name="connsiteX7" fmla="*/ 148549 w 190908"/>
                  <a:gd name="connsiteY7" fmla="*/ -6642 h 245536"/>
                  <a:gd name="connsiteX8" fmla="*/ 165428 w 190908"/>
                  <a:gd name="connsiteY8" fmla="*/ -6642 h 245536"/>
                  <a:gd name="connsiteX9" fmla="*/ 181995 w 190908"/>
                  <a:gd name="connsiteY9" fmla="*/ -6642 h 245536"/>
                  <a:gd name="connsiteX10" fmla="*/ 181370 w 190908"/>
                  <a:gd name="connsiteY10" fmla="*/ 115888 h 245536"/>
                  <a:gd name="connsiteX11" fmla="*/ 180745 w 190908"/>
                  <a:gd name="connsiteY11" fmla="*/ 238730 h 245536"/>
                  <a:gd name="connsiteX12" fmla="*/ 166678 w 190908"/>
                  <a:gd name="connsiteY12" fmla="*/ 238730 h 245536"/>
                  <a:gd name="connsiteX13" fmla="*/ 152612 w 190908"/>
                  <a:gd name="connsiteY13" fmla="*/ 238730 h 245536"/>
                  <a:gd name="connsiteX14" fmla="*/ 151049 w 190908"/>
                  <a:gd name="connsiteY14" fmla="*/ 141832 h 245536"/>
                  <a:gd name="connsiteX15" fmla="*/ 147611 w 190908"/>
                  <a:gd name="connsiteY15" fmla="*/ 49934 h 245536"/>
                  <a:gd name="connsiteX16" fmla="*/ 85720 w 190908"/>
                  <a:gd name="connsiteY16" fmla="*/ 144645 h 245536"/>
                  <a:gd name="connsiteX17" fmla="*/ 26018 w 190908"/>
                  <a:gd name="connsiteY17" fmla="*/ 236855 h 245536"/>
                  <a:gd name="connsiteX18" fmla="*/ -8679 w 190908"/>
                  <a:gd name="connsiteY18" fmla="*/ 237168 h 24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908" h="245536">
                    <a:moveTo>
                      <a:pt x="-8679" y="237168"/>
                    </a:moveTo>
                    <a:cubicBezTo>
                      <a:pt x="-8991" y="235292"/>
                      <a:pt x="-8991" y="2423"/>
                      <a:pt x="-8679" y="-2579"/>
                    </a:cubicBezTo>
                    <a:cubicBezTo>
                      <a:pt x="-8366" y="-5392"/>
                      <a:pt x="-3052" y="-6642"/>
                      <a:pt x="6638" y="-6642"/>
                    </a:cubicBezTo>
                    <a:lnTo>
                      <a:pt x="21329" y="-6642"/>
                    </a:lnTo>
                    <a:lnTo>
                      <a:pt x="21329" y="88694"/>
                    </a:lnTo>
                    <a:cubicBezTo>
                      <a:pt x="21329" y="141207"/>
                      <a:pt x="21641" y="184030"/>
                      <a:pt x="21954" y="184030"/>
                    </a:cubicBezTo>
                    <a:cubicBezTo>
                      <a:pt x="22579" y="184030"/>
                      <a:pt x="51024" y="141207"/>
                      <a:pt x="85720" y="88694"/>
                    </a:cubicBezTo>
                    <a:lnTo>
                      <a:pt x="148549" y="-6642"/>
                    </a:lnTo>
                    <a:lnTo>
                      <a:pt x="165428" y="-6642"/>
                    </a:lnTo>
                    <a:lnTo>
                      <a:pt x="181995" y="-6642"/>
                    </a:lnTo>
                    <a:lnTo>
                      <a:pt x="181370" y="115888"/>
                    </a:lnTo>
                    <a:lnTo>
                      <a:pt x="180745" y="238730"/>
                    </a:lnTo>
                    <a:lnTo>
                      <a:pt x="166678" y="238730"/>
                    </a:lnTo>
                    <a:lnTo>
                      <a:pt x="152612" y="238730"/>
                    </a:lnTo>
                    <a:lnTo>
                      <a:pt x="151049" y="141832"/>
                    </a:lnTo>
                    <a:cubicBezTo>
                      <a:pt x="150112" y="88381"/>
                      <a:pt x="148549" y="47121"/>
                      <a:pt x="147611" y="49934"/>
                    </a:cubicBezTo>
                    <a:cubicBezTo>
                      <a:pt x="146361" y="52435"/>
                      <a:pt x="118541" y="95258"/>
                      <a:pt x="85720" y="144645"/>
                    </a:cubicBezTo>
                    <a:cubicBezTo>
                      <a:pt x="52899" y="194345"/>
                      <a:pt x="26018" y="235605"/>
                      <a:pt x="26018" y="236855"/>
                    </a:cubicBezTo>
                    <a:cubicBezTo>
                      <a:pt x="26018" y="239356"/>
                      <a:pt x="-8366" y="239668"/>
                      <a:pt x="-8679" y="237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Graphic 4">
                <a:extLst>
                  <a:ext uri="{FF2B5EF4-FFF2-40B4-BE49-F238E27FC236}">
                    <a16:creationId xmlns:a16="http://schemas.microsoft.com/office/drawing/2014/main" id="{EBFD9DD9-4822-4685-B5D5-5C7731D7EAED}"/>
                  </a:ext>
                </a:extLst>
              </p:cNvPr>
              <p:cNvSpPr/>
              <p:nvPr/>
            </p:nvSpPr>
            <p:spPr>
              <a:xfrm flipV="1">
                <a:off x="4238229" y="4226374"/>
                <a:ext cx="32820" cy="245766"/>
              </a:xfrm>
              <a:custGeom>
                <a:avLst/>
                <a:gdLst>
                  <a:gd name="connsiteX0" fmla="*/ -8777 w 32820"/>
                  <a:gd name="connsiteY0" fmla="*/ 237793 h 245766"/>
                  <a:gd name="connsiteX1" fmla="*/ -9402 w 32820"/>
                  <a:gd name="connsiteY1" fmla="*/ 115576 h 245766"/>
                  <a:gd name="connsiteX2" fmla="*/ -9089 w 32820"/>
                  <a:gd name="connsiteY2" fmla="*/ -4766 h 245766"/>
                  <a:gd name="connsiteX3" fmla="*/ 7165 w 32820"/>
                  <a:gd name="connsiteY3" fmla="*/ -5704 h 245766"/>
                  <a:gd name="connsiteX4" fmla="*/ 23419 w 32820"/>
                  <a:gd name="connsiteY4" fmla="*/ -6641 h 245766"/>
                  <a:gd name="connsiteX5" fmla="*/ 22794 w 32820"/>
                  <a:gd name="connsiteY5" fmla="*/ 116201 h 245766"/>
                  <a:gd name="connsiteX6" fmla="*/ 22169 w 32820"/>
                  <a:gd name="connsiteY6" fmla="*/ 238731 h 245766"/>
                  <a:gd name="connsiteX7" fmla="*/ 7165 w 32820"/>
                  <a:gd name="connsiteY7" fmla="*/ 239044 h 245766"/>
                  <a:gd name="connsiteX8" fmla="*/ -8777 w 32820"/>
                  <a:gd name="connsiteY8" fmla="*/ 237793 h 2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820" h="245766">
                    <a:moveTo>
                      <a:pt x="-8777" y="237793"/>
                    </a:moveTo>
                    <a:cubicBezTo>
                      <a:pt x="-9089" y="236543"/>
                      <a:pt x="-9402" y="181842"/>
                      <a:pt x="-9402" y="115576"/>
                    </a:cubicBezTo>
                    <a:lnTo>
                      <a:pt x="-9089" y="-4766"/>
                    </a:lnTo>
                    <a:lnTo>
                      <a:pt x="7165" y="-5704"/>
                    </a:lnTo>
                    <a:lnTo>
                      <a:pt x="23419" y="-6641"/>
                    </a:lnTo>
                    <a:lnTo>
                      <a:pt x="22794" y="116201"/>
                    </a:lnTo>
                    <a:lnTo>
                      <a:pt x="22169" y="238731"/>
                    </a:lnTo>
                    <a:lnTo>
                      <a:pt x="7165" y="239044"/>
                    </a:lnTo>
                    <a:cubicBezTo>
                      <a:pt x="-1275" y="239356"/>
                      <a:pt x="-8152" y="238731"/>
                      <a:pt x="-8777" y="237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Graphic 4">
                <a:extLst>
                  <a:ext uri="{FF2B5EF4-FFF2-40B4-BE49-F238E27FC236}">
                    <a16:creationId xmlns:a16="http://schemas.microsoft.com/office/drawing/2014/main" id="{8E1086AE-F8CA-4CD3-979F-56EF4441CE41}"/>
                  </a:ext>
                </a:extLst>
              </p:cNvPr>
              <p:cNvSpPr/>
              <p:nvPr/>
            </p:nvSpPr>
            <p:spPr>
              <a:xfrm flipV="1">
                <a:off x="4575815" y="4226374"/>
                <a:ext cx="33133" cy="245766"/>
              </a:xfrm>
              <a:custGeom>
                <a:avLst/>
                <a:gdLst>
                  <a:gd name="connsiteX0" fmla="*/ -9749 w 33133"/>
                  <a:gd name="connsiteY0" fmla="*/ 237793 h 245766"/>
                  <a:gd name="connsiteX1" fmla="*/ -10374 w 33133"/>
                  <a:gd name="connsiteY1" fmla="*/ 115576 h 245766"/>
                  <a:gd name="connsiteX2" fmla="*/ -10062 w 33133"/>
                  <a:gd name="connsiteY2" fmla="*/ -4766 h 245766"/>
                  <a:gd name="connsiteX3" fmla="*/ 6505 w 33133"/>
                  <a:gd name="connsiteY3" fmla="*/ -5704 h 245766"/>
                  <a:gd name="connsiteX4" fmla="*/ 22759 w 33133"/>
                  <a:gd name="connsiteY4" fmla="*/ -6641 h 245766"/>
                  <a:gd name="connsiteX5" fmla="*/ 22134 w 33133"/>
                  <a:gd name="connsiteY5" fmla="*/ 116201 h 245766"/>
                  <a:gd name="connsiteX6" fmla="*/ 21196 w 33133"/>
                  <a:gd name="connsiteY6" fmla="*/ 238731 h 245766"/>
                  <a:gd name="connsiteX7" fmla="*/ 6192 w 33133"/>
                  <a:gd name="connsiteY7" fmla="*/ 239044 h 245766"/>
                  <a:gd name="connsiteX8" fmla="*/ -9749 w 33133"/>
                  <a:gd name="connsiteY8" fmla="*/ 237793 h 2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3" h="245766">
                    <a:moveTo>
                      <a:pt x="-9749" y="237793"/>
                    </a:moveTo>
                    <a:cubicBezTo>
                      <a:pt x="-10062" y="236543"/>
                      <a:pt x="-10374" y="181842"/>
                      <a:pt x="-10374" y="115576"/>
                    </a:cubicBezTo>
                    <a:lnTo>
                      <a:pt x="-10062" y="-4766"/>
                    </a:lnTo>
                    <a:lnTo>
                      <a:pt x="6505" y="-5704"/>
                    </a:lnTo>
                    <a:lnTo>
                      <a:pt x="22759" y="-6641"/>
                    </a:lnTo>
                    <a:lnTo>
                      <a:pt x="22134" y="116201"/>
                    </a:lnTo>
                    <a:lnTo>
                      <a:pt x="21196" y="238731"/>
                    </a:lnTo>
                    <a:lnTo>
                      <a:pt x="6192" y="239044"/>
                    </a:lnTo>
                    <a:cubicBezTo>
                      <a:pt x="-2247" y="239356"/>
                      <a:pt x="-9124" y="238731"/>
                      <a:pt x="-9749" y="237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Graphic 4">
                <a:extLst>
                  <a:ext uri="{FF2B5EF4-FFF2-40B4-BE49-F238E27FC236}">
                    <a16:creationId xmlns:a16="http://schemas.microsoft.com/office/drawing/2014/main" id="{139A4584-75F5-44AB-92C1-E42D7B805052}"/>
                  </a:ext>
                </a:extLst>
              </p:cNvPr>
              <p:cNvSpPr/>
              <p:nvPr/>
            </p:nvSpPr>
            <p:spPr>
              <a:xfrm flipV="1">
                <a:off x="4640206" y="4226401"/>
                <a:ext cx="221621" cy="245167"/>
              </a:xfrm>
              <a:custGeom>
                <a:avLst/>
                <a:gdLst>
                  <a:gd name="connsiteX0" fmla="*/ 77942 w 221621"/>
                  <a:gd name="connsiteY0" fmla="*/ 232532 h 245167"/>
                  <a:gd name="connsiteX1" fmla="*/ 73565 w 221621"/>
                  <a:gd name="connsiteY1" fmla="*/ 223780 h 245167"/>
                  <a:gd name="connsiteX2" fmla="*/ 31367 w 221621"/>
                  <a:gd name="connsiteY2" fmla="*/ 110003 h 245167"/>
                  <a:gd name="connsiteX3" fmla="*/ -10831 w 221621"/>
                  <a:gd name="connsiteY3" fmla="*/ -4088 h 245167"/>
                  <a:gd name="connsiteX4" fmla="*/ 5736 w 221621"/>
                  <a:gd name="connsiteY4" fmla="*/ -6276 h 245167"/>
                  <a:gd name="connsiteX5" fmla="*/ 21990 w 221621"/>
                  <a:gd name="connsiteY5" fmla="*/ -5338 h 245167"/>
                  <a:gd name="connsiteX6" fmla="*/ 34493 w 221621"/>
                  <a:gd name="connsiteY6" fmla="*/ 30608 h 245167"/>
                  <a:gd name="connsiteX7" fmla="*/ 46996 w 221621"/>
                  <a:gd name="connsiteY7" fmla="*/ 66554 h 245167"/>
                  <a:gd name="connsiteX8" fmla="*/ 98259 w 221621"/>
                  <a:gd name="connsiteY8" fmla="*/ 66554 h 245167"/>
                  <a:gd name="connsiteX9" fmla="*/ 149210 w 221621"/>
                  <a:gd name="connsiteY9" fmla="*/ 66554 h 245167"/>
                  <a:gd name="connsiteX10" fmla="*/ 162651 w 221621"/>
                  <a:gd name="connsiteY10" fmla="*/ 30608 h 245167"/>
                  <a:gd name="connsiteX11" fmla="*/ 176092 w 221621"/>
                  <a:gd name="connsiteY11" fmla="*/ -5338 h 245167"/>
                  <a:gd name="connsiteX12" fmla="*/ 193909 w 221621"/>
                  <a:gd name="connsiteY12" fmla="*/ -6276 h 245167"/>
                  <a:gd name="connsiteX13" fmla="*/ 210475 w 221621"/>
                  <a:gd name="connsiteY13" fmla="*/ -1587 h 245167"/>
                  <a:gd name="connsiteX14" fmla="*/ 115139 w 221621"/>
                  <a:gd name="connsiteY14" fmla="*/ 236596 h 245167"/>
                  <a:gd name="connsiteX15" fmla="*/ 98259 w 221621"/>
                  <a:gd name="connsiteY15" fmla="*/ 238471 h 245167"/>
                  <a:gd name="connsiteX16" fmla="*/ 77942 w 221621"/>
                  <a:gd name="connsiteY16" fmla="*/ 232532 h 245167"/>
                  <a:gd name="connsiteX17" fmla="*/ 129205 w 221621"/>
                  <a:gd name="connsiteY17" fmla="*/ 119380 h 245167"/>
                  <a:gd name="connsiteX18" fmla="*/ 138895 w 221621"/>
                  <a:gd name="connsiteY18" fmla="*/ 93749 h 245167"/>
                  <a:gd name="connsiteX19" fmla="*/ 98259 w 221621"/>
                  <a:gd name="connsiteY19" fmla="*/ 94061 h 245167"/>
                  <a:gd name="connsiteX20" fmla="*/ 57936 w 221621"/>
                  <a:gd name="connsiteY20" fmla="*/ 95937 h 245167"/>
                  <a:gd name="connsiteX21" fmla="*/ 69189 w 221621"/>
                  <a:gd name="connsiteY21" fmla="*/ 127507 h 245167"/>
                  <a:gd name="connsiteX22" fmla="*/ 93883 w 221621"/>
                  <a:gd name="connsiteY22" fmla="*/ 201900 h 245167"/>
                  <a:gd name="connsiteX23" fmla="*/ 107949 w 221621"/>
                  <a:gd name="connsiteY23" fmla="*/ 178457 h 245167"/>
                  <a:gd name="connsiteX24" fmla="*/ 129205 w 221621"/>
                  <a:gd name="connsiteY24" fmla="*/ 119380 h 24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1621" h="245167">
                    <a:moveTo>
                      <a:pt x="77942" y="232532"/>
                    </a:moveTo>
                    <a:cubicBezTo>
                      <a:pt x="75441" y="229094"/>
                      <a:pt x="73565" y="225031"/>
                      <a:pt x="73565" y="223780"/>
                    </a:cubicBezTo>
                    <a:cubicBezTo>
                      <a:pt x="73565" y="222530"/>
                      <a:pt x="54498" y="171268"/>
                      <a:pt x="31367" y="110003"/>
                    </a:cubicBezTo>
                    <a:cubicBezTo>
                      <a:pt x="8236" y="49050"/>
                      <a:pt x="-10831" y="-2525"/>
                      <a:pt x="-10831" y="-4088"/>
                    </a:cubicBezTo>
                    <a:cubicBezTo>
                      <a:pt x="-10831" y="-5963"/>
                      <a:pt x="-3642" y="-6901"/>
                      <a:pt x="5736" y="-6276"/>
                    </a:cubicBezTo>
                    <a:lnTo>
                      <a:pt x="21990" y="-5338"/>
                    </a:lnTo>
                    <a:lnTo>
                      <a:pt x="34493" y="30608"/>
                    </a:lnTo>
                    <a:lnTo>
                      <a:pt x="46996" y="66554"/>
                    </a:lnTo>
                    <a:lnTo>
                      <a:pt x="98259" y="66554"/>
                    </a:lnTo>
                    <a:lnTo>
                      <a:pt x="149210" y="66554"/>
                    </a:lnTo>
                    <a:lnTo>
                      <a:pt x="162651" y="30608"/>
                    </a:lnTo>
                    <a:lnTo>
                      <a:pt x="176092" y="-5338"/>
                    </a:lnTo>
                    <a:lnTo>
                      <a:pt x="193909" y="-6276"/>
                    </a:lnTo>
                    <a:cubicBezTo>
                      <a:pt x="209850" y="-7214"/>
                      <a:pt x="211726" y="-6588"/>
                      <a:pt x="210475" y="-1587"/>
                    </a:cubicBezTo>
                    <a:cubicBezTo>
                      <a:pt x="208600" y="4664"/>
                      <a:pt x="117014" y="234721"/>
                      <a:pt x="115139" y="236596"/>
                    </a:cubicBezTo>
                    <a:cubicBezTo>
                      <a:pt x="114513" y="237534"/>
                      <a:pt x="107012" y="238159"/>
                      <a:pt x="98259" y="238471"/>
                    </a:cubicBezTo>
                    <a:cubicBezTo>
                      <a:pt x="85756" y="238784"/>
                      <a:pt x="81693" y="237846"/>
                      <a:pt x="77942" y="232532"/>
                    </a:cubicBezTo>
                    <a:close/>
                    <a:moveTo>
                      <a:pt x="129205" y="119380"/>
                    </a:moveTo>
                    <a:lnTo>
                      <a:pt x="138895" y="93749"/>
                    </a:lnTo>
                    <a:lnTo>
                      <a:pt x="98259" y="94061"/>
                    </a:lnTo>
                    <a:cubicBezTo>
                      <a:pt x="76066" y="94061"/>
                      <a:pt x="57936" y="94999"/>
                      <a:pt x="57936" y="95937"/>
                    </a:cubicBezTo>
                    <a:cubicBezTo>
                      <a:pt x="57936" y="96874"/>
                      <a:pt x="62938" y="111253"/>
                      <a:pt x="69189" y="127507"/>
                    </a:cubicBezTo>
                    <a:cubicBezTo>
                      <a:pt x="82318" y="162828"/>
                      <a:pt x="90757" y="187834"/>
                      <a:pt x="93883" y="201900"/>
                    </a:cubicBezTo>
                    <a:cubicBezTo>
                      <a:pt x="95759" y="211590"/>
                      <a:pt x="96696" y="210340"/>
                      <a:pt x="107949" y="178457"/>
                    </a:cubicBezTo>
                    <a:cubicBezTo>
                      <a:pt x="114201" y="160015"/>
                      <a:pt x="123891" y="133133"/>
                      <a:pt x="129205" y="1193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Graphic 4">
                <a:extLst>
                  <a:ext uri="{FF2B5EF4-FFF2-40B4-BE49-F238E27FC236}">
                    <a16:creationId xmlns:a16="http://schemas.microsoft.com/office/drawing/2014/main" id="{ADFDCA6C-EC06-4801-ADEA-933450154835}"/>
                  </a:ext>
                </a:extLst>
              </p:cNvPr>
              <p:cNvSpPr/>
              <p:nvPr/>
            </p:nvSpPr>
            <p:spPr>
              <a:xfrm flipV="1">
                <a:off x="4889072" y="4226142"/>
                <a:ext cx="191246" cy="245685"/>
              </a:xfrm>
              <a:custGeom>
                <a:avLst/>
                <a:gdLst>
                  <a:gd name="connsiteX0" fmla="*/ -9680 w 191246"/>
                  <a:gd name="connsiteY0" fmla="*/ 235917 h 245685"/>
                  <a:gd name="connsiteX1" fmla="*/ -10618 w 191246"/>
                  <a:gd name="connsiteY1" fmla="*/ -2579 h 245685"/>
                  <a:gd name="connsiteX2" fmla="*/ 4698 w 191246"/>
                  <a:gd name="connsiteY2" fmla="*/ -6642 h 245685"/>
                  <a:gd name="connsiteX3" fmla="*/ 19390 w 191246"/>
                  <a:gd name="connsiteY3" fmla="*/ -6642 h 245685"/>
                  <a:gd name="connsiteX4" fmla="*/ 19390 w 191246"/>
                  <a:gd name="connsiteY4" fmla="*/ 88693 h 245685"/>
                  <a:gd name="connsiteX5" fmla="*/ 24703 w 191246"/>
                  <a:gd name="connsiteY5" fmla="*/ 180278 h 245685"/>
                  <a:gd name="connsiteX6" fmla="*/ 86282 w 191246"/>
                  <a:gd name="connsiteY6" fmla="*/ 84943 h 245685"/>
                  <a:gd name="connsiteX7" fmla="*/ 146610 w 191246"/>
                  <a:gd name="connsiteY7" fmla="*/ -6642 h 245685"/>
                  <a:gd name="connsiteX8" fmla="*/ 163176 w 191246"/>
                  <a:gd name="connsiteY8" fmla="*/ -6642 h 245685"/>
                  <a:gd name="connsiteX9" fmla="*/ 179743 w 191246"/>
                  <a:gd name="connsiteY9" fmla="*/ -6642 h 245685"/>
                  <a:gd name="connsiteX10" fmla="*/ 179118 w 191246"/>
                  <a:gd name="connsiteY10" fmla="*/ 115888 h 245685"/>
                  <a:gd name="connsiteX11" fmla="*/ 178805 w 191246"/>
                  <a:gd name="connsiteY11" fmla="*/ 238418 h 245685"/>
                  <a:gd name="connsiteX12" fmla="*/ 164114 w 191246"/>
                  <a:gd name="connsiteY12" fmla="*/ 238730 h 245685"/>
                  <a:gd name="connsiteX13" fmla="*/ 149110 w 191246"/>
                  <a:gd name="connsiteY13" fmla="*/ 239043 h 245685"/>
                  <a:gd name="connsiteX14" fmla="*/ 149110 w 191246"/>
                  <a:gd name="connsiteY14" fmla="*/ 143707 h 245685"/>
                  <a:gd name="connsiteX15" fmla="*/ 144109 w 191246"/>
                  <a:gd name="connsiteY15" fmla="*/ 54310 h 245685"/>
                  <a:gd name="connsiteX16" fmla="*/ 80343 w 191246"/>
                  <a:gd name="connsiteY16" fmla="*/ 149646 h 245685"/>
                  <a:gd name="connsiteX17" fmla="*/ 21578 w 191246"/>
                  <a:gd name="connsiteY17" fmla="*/ 238730 h 245685"/>
                  <a:gd name="connsiteX18" fmla="*/ 7199 w 191246"/>
                  <a:gd name="connsiteY18" fmla="*/ 238730 h 245685"/>
                  <a:gd name="connsiteX19" fmla="*/ -9680 w 191246"/>
                  <a:gd name="connsiteY19" fmla="*/ 23591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1246" h="245685">
                    <a:moveTo>
                      <a:pt x="-9680" y="235917"/>
                    </a:moveTo>
                    <a:cubicBezTo>
                      <a:pt x="-11556" y="233416"/>
                      <a:pt x="-12181" y="18051"/>
                      <a:pt x="-10618" y="-2579"/>
                    </a:cubicBezTo>
                    <a:cubicBezTo>
                      <a:pt x="-10305" y="-5392"/>
                      <a:pt x="-4992" y="-6642"/>
                      <a:pt x="4698" y="-6642"/>
                    </a:cubicBezTo>
                    <a:lnTo>
                      <a:pt x="19390" y="-6642"/>
                    </a:lnTo>
                    <a:lnTo>
                      <a:pt x="19390" y="88693"/>
                    </a:lnTo>
                    <a:cubicBezTo>
                      <a:pt x="19390" y="171839"/>
                      <a:pt x="20640" y="195595"/>
                      <a:pt x="24703" y="180278"/>
                    </a:cubicBezTo>
                    <a:cubicBezTo>
                      <a:pt x="25329" y="178090"/>
                      <a:pt x="52836" y="134955"/>
                      <a:pt x="86282" y="84943"/>
                    </a:cubicBezTo>
                    <a:lnTo>
                      <a:pt x="146610" y="-6642"/>
                    </a:lnTo>
                    <a:lnTo>
                      <a:pt x="163176" y="-6642"/>
                    </a:lnTo>
                    <a:lnTo>
                      <a:pt x="179743" y="-6642"/>
                    </a:lnTo>
                    <a:lnTo>
                      <a:pt x="179118" y="115888"/>
                    </a:lnTo>
                    <a:lnTo>
                      <a:pt x="178805" y="238418"/>
                    </a:lnTo>
                    <a:lnTo>
                      <a:pt x="164114" y="238730"/>
                    </a:lnTo>
                    <a:lnTo>
                      <a:pt x="149110" y="239043"/>
                    </a:lnTo>
                    <a:lnTo>
                      <a:pt x="149110" y="143707"/>
                    </a:lnTo>
                    <a:cubicBezTo>
                      <a:pt x="148798" y="56811"/>
                      <a:pt x="148485" y="48684"/>
                      <a:pt x="144109" y="54310"/>
                    </a:cubicBezTo>
                    <a:cubicBezTo>
                      <a:pt x="141296" y="57748"/>
                      <a:pt x="112538" y="100571"/>
                      <a:pt x="80343" y="149646"/>
                    </a:cubicBezTo>
                    <a:lnTo>
                      <a:pt x="21578" y="238730"/>
                    </a:lnTo>
                    <a:lnTo>
                      <a:pt x="7199" y="238730"/>
                    </a:lnTo>
                    <a:cubicBezTo>
                      <a:pt x="-928" y="239043"/>
                      <a:pt x="-8430" y="237480"/>
                      <a:pt x="-9680" y="2359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Graphic 4">
                <a:extLst>
                  <a:ext uri="{FF2B5EF4-FFF2-40B4-BE49-F238E27FC236}">
                    <a16:creationId xmlns:a16="http://schemas.microsoft.com/office/drawing/2014/main" id="{C5CE80EC-30BC-4306-9B1D-661C96C60A2B}"/>
                  </a:ext>
                </a:extLst>
              </p:cNvPr>
              <p:cNvSpPr/>
              <p:nvPr/>
            </p:nvSpPr>
            <p:spPr>
              <a:xfrm flipV="1">
                <a:off x="5454164" y="4226448"/>
                <a:ext cx="163811" cy="245692"/>
              </a:xfrm>
              <a:custGeom>
                <a:avLst/>
                <a:gdLst>
                  <a:gd name="connsiteX0" fmla="*/ -13091 w 163811"/>
                  <a:gd name="connsiteY0" fmla="*/ 116201 h 245692"/>
                  <a:gd name="connsiteX1" fmla="*/ -13091 w 163811"/>
                  <a:gd name="connsiteY1" fmla="*/ -6641 h 245692"/>
                  <a:gd name="connsiteX2" fmla="*/ 2538 w 163811"/>
                  <a:gd name="connsiteY2" fmla="*/ -5703 h 245692"/>
                  <a:gd name="connsiteX3" fmla="*/ 18479 w 163811"/>
                  <a:gd name="connsiteY3" fmla="*/ -4766 h 245692"/>
                  <a:gd name="connsiteX4" fmla="*/ 18792 w 163811"/>
                  <a:gd name="connsiteY4" fmla="*/ 45246 h 245692"/>
                  <a:gd name="connsiteX5" fmla="*/ 19729 w 163811"/>
                  <a:gd name="connsiteY5" fmla="*/ 99947 h 245692"/>
                  <a:gd name="connsiteX6" fmla="*/ 75681 w 163811"/>
                  <a:gd name="connsiteY6" fmla="*/ 104636 h 245692"/>
                  <a:gd name="connsiteX7" fmla="*/ 131008 w 163811"/>
                  <a:gd name="connsiteY7" fmla="*/ 104636 h 245692"/>
                  <a:gd name="connsiteX8" fmla="*/ 131946 w 163811"/>
                  <a:gd name="connsiteY8" fmla="*/ 119640 h 245692"/>
                  <a:gd name="connsiteX9" fmla="*/ 132883 w 163811"/>
                  <a:gd name="connsiteY9" fmla="*/ 134331 h 245692"/>
                  <a:gd name="connsiteX10" fmla="*/ 76619 w 163811"/>
                  <a:gd name="connsiteY10" fmla="*/ 134331 h 245692"/>
                  <a:gd name="connsiteX11" fmla="*/ 19729 w 163811"/>
                  <a:gd name="connsiteY11" fmla="*/ 138394 h 245692"/>
                  <a:gd name="connsiteX12" fmla="*/ 19104 w 163811"/>
                  <a:gd name="connsiteY12" fmla="*/ 174966 h 245692"/>
                  <a:gd name="connsiteX13" fmla="*/ 18479 w 163811"/>
                  <a:gd name="connsiteY13" fmla="*/ 207786 h 245692"/>
                  <a:gd name="connsiteX14" fmla="*/ 84121 w 163811"/>
                  <a:gd name="connsiteY14" fmla="*/ 209349 h 245692"/>
                  <a:gd name="connsiteX15" fmla="*/ 149763 w 163811"/>
                  <a:gd name="connsiteY15" fmla="*/ 210912 h 245692"/>
                  <a:gd name="connsiteX16" fmla="*/ 150388 w 163811"/>
                  <a:gd name="connsiteY16" fmla="*/ 220289 h 245692"/>
                  <a:gd name="connsiteX17" fmla="*/ 67554 w 163811"/>
                  <a:gd name="connsiteY17" fmla="*/ 239044 h 245692"/>
                  <a:gd name="connsiteX18" fmla="*/ -13091 w 163811"/>
                  <a:gd name="connsiteY18" fmla="*/ 239044 h 245692"/>
                  <a:gd name="connsiteX19" fmla="*/ -13091 w 163811"/>
                  <a:gd name="connsiteY19" fmla="*/ 116201 h 2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1" h="245692">
                    <a:moveTo>
                      <a:pt x="-13091" y="116201"/>
                    </a:moveTo>
                    <a:lnTo>
                      <a:pt x="-13091" y="-6641"/>
                    </a:lnTo>
                    <a:lnTo>
                      <a:pt x="2538" y="-5703"/>
                    </a:lnTo>
                    <a:lnTo>
                      <a:pt x="18479" y="-4766"/>
                    </a:lnTo>
                    <a:lnTo>
                      <a:pt x="18792" y="45246"/>
                    </a:lnTo>
                    <a:cubicBezTo>
                      <a:pt x="19104" y="72753"/>
                      <a:pt x="19417" y="97447"/>
                      <a:pt x="19729" y="99947"/>
                    </a:cubicBezTo>
                    <a:cubicBezTo>
                      <a:pt x="20042" y="104323"/>
                      <a:pt x="27857" y="104949"/>
                      <a:pt x="75681" y="104636"/>
                    </a:cubicBezTo>
                    <a:lnTo>
                      <a:pt x="131008" y="104636"/>
                    </a:lnTo>
                    <a:lnTo>
                      <a:pt x="131946" y="119640"/>
                    </a:lnTo>
                    <a:lnTo>
                      <a:pt x="132883" y="134331"/>
                    </a:lnTo>
                    <a:lnTo>
                      <a:pt x="76619" y="134331"/>
                    </a:lnTo>
                    <a:cubicBezTo>
                      <a:pt x="33483" y="134331"/>
                      <a:pt x="20042" y="135268"/>
                      <a:pt x="19729" y="138394"/>
                    </a:cubicBezTo>
                    <a:cubicBezTo>
                      <a:pt x="19729" y="140270"/>
                      <a:pt x="19104" y="156836"/>
                      <a:pt x="19104" y="174966"/>
                    </a:cubicBezTo>
                    <a:lnTo>
                      <a:pt x="18479" y="207786"/>
                    </a:lnTo>
                    <a:lnTo>
                      <a:pt x="84121" y="209349"/>
                    </a:lnTo>
                    <a:lnTo>
                      <a:pt x="149763" y="210912"/>
                    </a:lnTo>
                    <a:lnTo>
                      <a:pt x="150388" y="220289"/>
                    </a:lnTo>
                    <a:cubicBezTo>
                      <a:pt x="151326" y="239982"/>
                      <a:pt x="155702" y="239044"/>
                      <a:pt x="67554" y="239044"/>
                    </a:cubicBezTo>
                    <a:lnTo>
                      <a:pt x="-13091" y="239044"/>
                    </a:lnTo>
                    <a:lnTo>
                      <a:pt x="-1309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Graphic 4">
                <a:extLst>
                  <a:ext uri="{FF2B5EF4-FFF2-40B4-BE49-F238E27FC236}">
                    <a16:creationId xmlns:a16="http://schemas.microsoft.com/office/drawing/2014/main" id="{879CFCD4-FB5D-4D16-AF21-2E960CE81D4E}"/>
                  </a:ext>
                </a:extLst>
              </p:cNvPr>
              <p:cNvSpPr/>
              <p:nvPr/>
            </p:nvSpPr>
            <p:spPr>
              <a:xfrm flipV="1">
                <a:off x="5921783" y="4226142"/>
                <a:ext cx="212554" cy="245685"/>
              </a:xfrm>
              <a:custGeom>
                <a:avLst/>
                <a:gdLst>
                  <a:gd name="connsiteX0" fmla="*/ -14508 w 212554"/>
                  <a:gd name="connsiteY0" fmla="*/ 116200 h 245685"/>
                  <a:gd name="connsiteX1" fmla="*/ -14508 w 212554"/>
                  <a:gd name="connsiteY1" fmla="*/ -6642 h 245685"/>
                  <a:gd name="connsiteX2" fmla="*/ 1121 w 212554"/>
                  <a:gd name="connsiteY2" fmla="*/ -6642 h 245685"/>
                  <a:gd name="connsiteX3" fmla="*/ 17063 w 212554"/>
                  <a:gd name="connsiteY3" fmla="*/ 2110 h 245685"/>
                  <a:gd name="connsiteX4" fmla="*/ 17688 w 212554"/>
                  <a:gd name="connsiteY4" fmla="*/ 55873 h 245685"/>
                  <a:gd name="connsiteX5" fmla="*/ 18313 w 212554"/>
                  <a:gd name="connsiteY5" fmla="*/ 101197 h 245685"/>
                  <a:gd name="connsiteX6" fmla="*/ 42069 w 212554"/>
                  <a:gd name="connsiteY6" fmla="*/ 101509 h 245685"/>
                  <a:gd name="connsiteX7" fmla="*/ 74577 w 212554"/>
                  <a:gd name="connsiteY7" fmla="*/ 100259 h 245685"/>
                  <a:gd name="connsiteX8" fmla="*/ 132404 w 212554"/>
                  <a:gd name="connsiteY8" fmla="*/ 34618 h 245685"/>
                  <a:gd name="connsiteX9" fmla="*/ 158349 w 212554"/>
                  <a:gd name="connsiteY9" fmla="*/ -6642 h 245685"/>
                  <a:gd name="connsiteX10" fmla="*/ 178041 w 212554"/>
                  <a:gd name="connsiteY10" fmla="*/ -6642 h 245685"/>
                  <a:gd name="connsiteX11" fmla="*/ 198046 w 212554"/>
                  <a:gd name="connsiteY11" fmla="*/ -6642 h 245685"/>
                  <a:gd name="connsiteX12" fmla="*/ 185230 w 212554"/>
                  <a:gd name="connsiteY12" fmla="*/ 14613 h 245685"/>
                  <a:gd name="connsiteX13" fmla="*/ 118651 w 212554"/>
                  <a:gd name="connsiteY13" fmla="*/ 100884 h 245685"/>
                  <a:gd name="connsiteX14" fmla="*/ 123340 w 212554"/>
                  <a:gd name="connsiteY14" fmla="*/ 107448 h 245685"/>
                  <a:gd name="connsiteX15" fmla="*/ 177729 w 212554"/>
                  <a:gd name="connsiteY15" fmla="*/ 179028 h 245685"/>
                  <a:gd name="connsiteX16" fmla="*/ 129279 w 212554"/>
                  <a:gd name="connsiteY16" fmla="*/ 235917 h 245685"/>
                  <a:gd name="connsiteX17" fmla="*/ 52071 w 212554"/>
                  <a:gd name="connsiteY17" fmla="*/ 238418 h 245685"/>
                  <a:gd name="connsiteX18" fmla="*/ -14508 w 212554"/>
                  <a:gd name="connsiteY18" fmla="*/ 239043 h 245685"/>
                  <a:gd name="connsiteX19" fmla="*/ -14508 w 212554"/>
                  <a:gd name="connsiteY19" fmla="*/ 116200 h 245685"/>
                  <a:gd name="connsiteX20" fmla="*/ 127091 w 212554"/>
                  <a:gd name="connsiteY20" fmla="*/ 204347 h 245685"/>
                  <a:gd name="connsiteX21" fmla="*/ 138656 w 212554"/>
                  <a:gd name="connsiteY21" fmla="*/ 150584 h 245685"/>
                  <a:gd name="connsiteX22" fmla="*/ 68013 w 212554"/>
                  <a:gd name="connsiteY22" fmla="*/ 131516 h 245685"/>
                  <a:gd name="connsiteX23" fmla="*/ 17688 w 212554"/>
                  <a:gd name="connsiteY23" fmla="*/ 130266 h 245685"/>
                  <a:gd name="connsiteX24" fmla="*/ 17688 w 212554"/>
                  <a:gd name="connsiteY24" fmla="*/ 171214 h 245685"/>
                  <a:gd name="connsiteX25" fmla="*/ 18000 w 212554"/>
                  <a:gd name="connsiteY25" fmla="*/ 212161 h 245685"/>
                  <a:gd name="connsiteX26" fmla="*/ 68013 w 212554"/>
                  <a:gd name="connsiteY26" fmla="*/ 211223 h 245685"/>
                  <a:gd name="connsiteX27" fmla="*/ 127091 w 212554"/>
                  <a:gd name="connsiteY27" fmla="*/ 204347 h 245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2554" h="245685">
                    <a:moveTo>
                      <a:pt x="-14508" y="116200"/>
                    </a:moveTo>
                    <a:lnTo>
                      <a:pt x="-14508" y="-6642"/>
                    </a:lnTo>
                    <a:lnTo>
                      <a:pt x="1121" y="-6642"/>
                    </a:lnTo>
                    <a:cubicBezTo>
                      <a:pt x="16125" y="-6642"/>
                      <a:pt x="16750" y="-6330"/>
                      <a:pt x="17063" y="2110"/>
                    </a:cubicBezTo>
                    <a:cubicBezTo>
                      <a:pt x="17063" y="6798"/>
                      <a:pt x="17688" y="30867"/>
                      <a:pt x="17688" y="55873"/>
                    </a:cubicBezTo>
                    <a:lnTo>
                      <a:pt x="18313" y="101197"/>
                    </a:lnTo>
                    <a:lnTo>
                      <a:pt x="42069" y="101509"/>
                    </a:lnTo>
                    <a:cubicBezTo>
                      <a:pt x="55197" y="101822"/>
                      <a:pt x="69889" y="101197"/>
                      <a:pt x="74577" y="100259"/>
                    </a:cubicBezTo>
                    <a:cubicBezTo>
                      <a:pt x="88018" y="97758"/>
                      <a:pt x="103960" y="79316"/>
                      <a:pt x="132404" y="34618"/>
                    </a:cubicBezTo>
                    <a:lnTo>
                      <a:pt x="158349" y="-6642"/>
                    </a:lnTo>
                    <a:lnTo>
                      <a:pt x="178041" y="-6642"/>
                    </a:lnTo>
                    <a:lnTo>
                      <a:pt x="198046" y="-6642"/>
                    </a:lnTo>
                    <a:lnTo>
                      <a:pt x="185230" y="14613"/>
                    </a:lnTo>
                    <a:cubicBezTo>
                      <a:pt x="149284" y="72127"/>
                      <a:pt x="138031" y="86818"/>
                      <a:pt x="118651" y="100884"/>
                    </a:cubicBezTo>
                    <a:cubicBezTo>
                      <a:pt x="112712" y="104947"/>
                      <a:pt x="113025" y="105260"/>
                      <a:pt x="123340" y="107448"/>
                    </a:cubicBezTo>
                    <a:cubicBezTo>
                      <a:pt x="159912" y="115262"/>
                      <a:pt x="180854" y="143082"/>
                      <a:pt x="177729" y="179028"/>
                    </a:cubicBezTo>
                    <a:cubicBezTo>
                      <a:pt x="175228" y="207473"/>
                      <a:pt x="155223" y="230603"/>
                      <a:pt x="129279" y="235917"/>
                    </a:cubicBezTo>
                    <a:cubicBezTo>
                      <a:pt x="123340" y="237167"/>
                      <a:pt x="88331" y="238105"/>
                      <a:pt x="52071" y="238418"/>
                    </a:cubicBezTo>
                    <a:lnTo>
                      <a:pt x="-14508" y="239043"/>
                    </a:lnTo>
                    <a:lnTo>
                      <a:pt x="-14508" y="116200"/>
                    </a:lnTo>
                    <a:close/>
                    <a:moveTo>
                      <a:pt x="127091" y="204347"/>
                    </a:moveTo>
                    <a:cubicBezTo>
                      <a:pt x="144908" y="192781"/>
                      <a:pt x="149909" y="169026"/>
                      <a:pt x="138656" y="150584"/>
                    </a:cubicBezTo>
                    <a:cubicBezTo>
                      <a:pt x="128966" y="134330"/>
                      <a:pt x="123027" y="132767"/>
                      <a:pt x="68013" y="131516"/>
                    </a:cubicBezTo>
                    <a:lnTo>
                      <a:pt x="17688" y="130266"/>
                    </a:lnTo>
                    <a:lnTo>
                      <a:pt x="17688" y="171214"/>
                    </a:lnTo>
                    <a:lnTo>
                      <a:pt x="18000" y="212161"/>
                    </a:lnTo>
                    <a:lnTo>
                      <a:pt x="68013" y="211223"/>
                    </a:lnTo>
                    <a:cubicBezTo>
                      <a:pt x="110524" y="210286"/>
                      <a:pt x="119589" y="209348"/>
                      <a:pt x="127091" y="20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Graphic 4">
                <a:extLst>
                  <a:ext uri="{FF2B5EF4-FFF2-40B4-BE49-F238E27FC236}">
                    <a16:creationId xmlns:a16="http://schemas.microsoft.com/office/drawing/2014/main" id="{2C18D29A-0D38-45EE-A972-5D32208C24CC}"/>
                  </a:ext>
                </a:extLst>
              </p:cNvPr>
              <p:cNvSpPr/>
              <p:nvPr/>
            </p:nvSpPr>
            <p:spPr>
              <a:xfrm flipV="1">
                <a:off x="6484114" y="4226374"/>
                <a:ext cx="189423" cy="248186"/>
              </a:xfrm>
              <a:custGeom>
                <a:avLst/>
                <a:gdLst>
                  <a:gd name="connsiteX0" fmla="*/ -15469 w 189423"/>
                  <a:gd name="connsiteY0" fmla="*/ 155509 h 248186"/>
                  <a:gd name="connsiteX1" fmla="*/ 1723 w 189423"/>
                  <a:gd name="connsiteY1" fmla="*/ 23915 h 248186"/>
                  <a:gd name="connsiteX2" fmla="*/ 25792 w 189423"/>
                  <a:gd name="connsiteY2" fmla="*/ 3597 h 248186"/>
                  <a:gd name="connsiteX3" fmla="*/ 70491 w 189423"/>
                  <a:gd name="connsiteY3" fmla="*/ -6405 h 248186"/>
                  <a:gd name="connsiteX4" fmla="*/ 171141 w 189423"/>
                  <a:gd name="connsiteY4" fmla="*/ 59549 h 248186"/>
                  <a:gd name="connsiteX5" fmla="*/ 173330 w 189423"/>
                  <a:gd name="connsiteY5" fmla="*/ 157072 h 248186"/>
                  <a:gd name="connsiteX6" fmla="*/ 173330 w 189423"/>
                  <a:gd name="connsiteY6" fmla="*/ 241155 h 248186"/>
                  <a:gd name="connsiteX7" fmla="*/ 158638 w 189423"/>
                  <a:gd name="connsiteY7" fmla="*/ 241468 h 248186"/>
                  <a:gd name="connsiteX8" fmla="*/ 143322 w 189423"/>
                  <a:gd name="connsiteY8" fmla="*/ 240218 h 248186"/>
                  <a:gd name="connsiteX9" fmla="*/ 142072 w 189423"/>
                  <a:gd name="connsiteY9" fmla="*/ 155509 h 248186"/>
                  <a:gd name="connsiteX10" fmla="*/ 128005 w 189423"/>
                  <a:gd name="connsiteY10" fmla="*/ 38918 h 248186"/>
                  <a:gd name="connsiteX11" fmla="*/ 33919 w 189423"/>
                  <a:gd name="connsiteY11" fmla="*/ 35480 h 248186"/>
                  <a:gd name="connsiteX12" fmla="*/ 16727 w 189423"/>
                  <a:gd name="connsiteY12" fmla="*/ 149258 h 248186"/>
                  <a:gd name="connsiteX13" fmla="*/ 15789 w 189423"/>
                  <a:gd name="connsiteY13" fmla="*/ 238342 h 248186"/>
                  <a:gd name="connsiteX14" fmla="*/ -152 w 189423"/>
                  <a:gd name="connsiteY14" fmla="*/ 241468 h 248186"/>
                  <a:gd name="connsiteX15" fmla="*/ -16094 w 189423"/>
                  <a:gd name="connsiteY15" fmla="*/ 241468 h 248186"/>
                  <a:gd name="connsiteX16" fmla="*/ -15469 w 189423"/>
                  <a:gd name="connsiteY16" fmla="*/ 155509 h 24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9423" h="248186">
                    <a:moveTo>
                      <a:pt x="-15469" y="155509"/>
                    </a:moveTo>
                    <a:cubicBezTo>
                      <a:pt x="-15156" y="62362"/>
                      <a:pt x="-12968" y="44857"/>
                      <a:pt x="1723" y="23915"/>
                    </a:cubicBezTo>
                    <a:cubicBezTo>
                      <a:pt x="6099" y="17663"/>
                      <a:pt x="16727" y="8599"/>
                      <a:pt x="25792" y="3597"/>
                    </a:cubicBezTo>
                    <a:cubicBezTo>
                      <a:pt x="39545" y="-3904"/>
                      <a:pt x="46422" y="-5467"/>
                      <a:pt x="70491" y="-6405"/>
                    </a:cubicBezTo>
                    <a:cubicBezTo>
                      <a:pt x="128943" y="-9218"/>
                      <a:pt x="163327" y="13600"/>
                      <a:pt x="171141" y="59549"/>
                    </a:cubicBezTo>
                    <a:cubicBezTo>
                      <a:pt x="172392" y="66738"/>
                      <a:pt x="173330" y="110498"/>
                      <a:pt x="173330" y="157072"/>
                    </a:cubicBezTo>
                    <a:lnTo>
                      <a:pt x="173330" y="241155"/>
                    </a:lnTo>
                    <a:lnTo>
                      <a:pt x="158638" y="241468"/>
                    </a:lnTo>
                    <a:cubicBezTo>
                      <a:pt x="150199" y="241781"/>
                      <a:pt x="143634" y="241155"/>
                      <a:pt x="143322" y="240218"/>
                    </a:cubicBezTo>
                    <a:cubicBezTo>
                      <a:pt x="143009" y="238967"/>
                      <a:pt x="142697" y="201146"/>
                      <a:pt x="142072" y="155509"/>
                    </a:cubicBezTo>
                    <a:cubicBezTo>
                      <a:pt x="141446" y="69864"/>
                      <a:pt x="139571" y="53610"/>
                      <a:pt x="128005" y="38918"/>
                    </a:cubicBezTo>
                    <a:cubicBezTo>
                      <a:pt x="111126" y="17663"/>
                      <a:pt x="55800" y="15788"/>
                      <a:pt x="33919" y="35480"/>
                    </a:cubicBezTo>
                    <a:cubicBezTo>
                      <a:pt x="18915" y="48921"/>
                      <a:pt x="17665" y="57986"/>
                      <a:pt x="16727" y="149258"/>
                    </a:cubicBezTo>
                    <a:cubicBezTo>
                      <a:pt x="16414" y="196457"/>
                      <a:pt x="15789" y="236779"/>
                      <a:pt x="15789" y="238342"/>
                    </a:cubicBezTo>
                    <a:cubicBezTo>
                      <a:pt x="15477" y="240218"/>
                      <a:pt x="8600" y="241781"/>
                      <a:pt x="-152" y="241468"/>
                    </a:cubicBezTo>
                    <a:lnTo>
                      <a:pt x="-16094" y="241468"/>
                    </a:lnTo>
                    <a:lnTo>
                      <a:pt x="-15469" y="155509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Graphic 4">
                <a:extLst>
                  <a:ext uri="{FF2B5EF4-FFF2-40B4-BE49-F238E27FC236}">
                    <a16:creationId xmlns:a16="http://schemas.microsoft.com/office/drawing/2014/main" id="{0CEC23F5-CB74-43CD-858F-D18F1808C900}"/>
                  </a:ext>
                </a:extLst>
              </p:cNvPr>
              <p:cNvSpPr/>
              <p:nvPr/>
            </p:nvSpPr>
            <p:spPr>
              <a:xfrm flipV="1">
                <a:off x="7216050" y="4226196"/>
                <a:ext cx="181296" cy="245372"/>
              </a:xfrm>
              <a:custGeom>
                <a:avLst/>
                <a:gdLst>
                  <a:gd name="connsiteX0" fmla="*/ -4041 w 181296"/>
                  <a:gd name="connsiteY0" fmla="*/ 116201 h 245372"/>
                  <a:gd name="connsiteX1" fmla="*/ -4041 w 181296"/>
                  <a:gd name="connsiteY1" fmla="*/ -6642 h 245372"/>
                  <a:gd name="connsiteX2" fmla="*/ 86607 w 181296"/>
                  <a:gd name="connsiteY2" fmla="*/ -6642 h 245372"/>
                  <a:gd name="connsiteX3" fmla="*/ 177255 w 181296"/>
                  <a:gd name="connsiteY3" fmla="*/ -6642 h 245372"/>
                  <a:gd name="connsiteX4" fmla="*/ 177255 w 181296"/>
                  <a:gd name="connsiteY4" fmla="*/ 7424 h 245372"/>
                  <a:gd name="connsiteX5" fmla="*/ 171941 w 181296"/>
                  <a:gd name="connsiteY5" fmla="*/ 21803 h 245372"/>
                  <a:gd name="connsiteX6" fmla="*/ 98485 w 181296"/>
                  <a:gd name="connsiteY6" fmla="*/ 22115 h 245372"/>
                  <a:gd name="connsiteX7" fmla="*/ 30030 w 181296"/>
                  <a:gd name="connsiteY7" fmla="*/ 25866 h 245372"/>
                  <a:gd name="connsiteX8" fmla="*/ 29092 w 181296"/>
                  <a:gd name="connsiteY8" fmla="*/ 67751 h 245372"/>
                  <a:gd name="connsiteX9" fmla="*/ 28780 w 181296"/>
                  <a:gd name="connsiteY9" fmla="*/ 105886 h 245372"/>
                  <a:gd name="connsiteX10" fmla="*/ 95047 w 181296"/>
                  <a:gd name="connsiteY10" fmla="*/ 105886 h 245372"/>
                  <a:gd name="connsiteX11" fmla="*/ 161626 w 181296"/>
                  <a:gd name="connsiteY11" fmla="*/ 105886 h 245372"/>
                  <a:gd name="connsiteX12" fmla="*/ 161626 w 181296"/>
                  <a:gd name="connsiteY12" fmla="*/ 119952 h 245372"/>
                  <a:gd name="connsiteX13" fmla="*/ 156312 w 181296"/>
                  <a:gd name="connsiteY13" fmla="*/ 134330 h 245372"/>
                  <a:gd name="connsiteX14" fmla="*/ 89733 w 181296"/>
                  <a:gd name="connsiteY14" fmla="*/ 134955 h 245372"/>
                  <a:gd name="connsiteX15" fmla="*/ 28780 w 181296"/>
                  <a:gd name="connsiteY15" fmla="*/ 135580 h 245372"/>
                  <a:gd name="connsiteX16" fmla="*/ 28780 w 181296"/>
                  <a:gd name="connsiteY16" fmla="*/ 172465 h 245372"/>
                  <a:gd name="connsiteX17" fmla="*/ 28467 w 181296"/>
                  <a:gd name="connsiteY17" fmla="*/ 209036 h 245372"/>
                  <a:gd name="connsiteX18" fmla="*/ 99735 w 181296"/>
                  <a:gd name="connsiteY18" fmla="*/ 209036 h 245372"/>
                  <a:gd name="connsiteX19" fmla="*/ 171004 w 181296"/>
                  <a:gd name="connsiteY19" fmla="*/ 209036 h 245372"/>
                  <a:gd name="connsiteX20" fmla="*/ 171004 w 181296"/>
                  <a:gd name="connsiteY20" fmla="*/ 224040 h 245372"/>
                  <a:gd name="connsiteX21" fmla="*/ 171004 w 181296"/>
                  <a:gd name="connsiteY21" fmla="*/ 238731 h 245372"/>
                  <a:gd name="connsiteX22" fmla="*/ 83481 w 181296"/>
                  <a:gd name="connsiteY22" fmla="*/ 238731 h 245372"/>
                  <a:gd name="connsiteX23" fmla="*/ -4041 w 181296"/>
                  <a:gd name="connsiteY23" fmla="*/ 238731 h 245372"/>
                  <a:gd name="connsiteX24" fmla="*/ -4041 w 181296"/>
                  <a:gd name="connsiteY24" fmla="*/ 116201 h 24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1296" h="245372">
                    <a:moveTo>
                      <a:pt x="-4041" y="116201"/>
                    </a:moveTo>
                    <a:lnTo>
                      <a:pt x="-4041" y="-6642"/>
                    </a:lnTo>
                    <a:lnTo>
                      <a:pt x="86607" y="-6642"/>
                    </a:lnTo>
                    <a:lnTo>
                      <a:pt x="177255" y="-6642"/>
                    </a:lnTo>
                    <a:lnTo>
                      <a:pt x="177255" y="7424"/>
                    </a:lnTo>
                    <a:cubicBezTo>
                      <a:pt x="177255" y="18677"/>
                      <a:pt x="176005" y="21490"/>
                      <a:pt x="171941" y="21803"/>
                    </a:cubicBezTo>
                    <a:cubicBezTo>
                      <a:pt x="168816" y="21803"/>
                      <a:pt x="135682" y="22115"/>
                      <a:pt x="98485" y="22115"/>
                    </a:cubicBezTo>
                    <a:cubicBezTo>
                      <a:pt x="51286" y="22428"/>
                      <a:pt x="30343" y="23366"/>
                      <a:pt x="30030" y="25866"/>
                    </a:cubicBezTo>
                    <a:cubicBezTo>
                      <a:pt x="29718" y="27742"/>
                      <a:pt x="29405" y="46496"/>
                      <a:pt x="29092" y="67751"/>
                    </a:cubicBezTo>
                    <a:lnTo>
                      <a:pt x="28780" y="105886"/>
                    </a:lnTo>
                    <a:lnTo>
                      <a:pt x="95047" y="105886"/>
                    </a:lnTo>
                    <a:lnTo>
                      <a:pt x="161626" y="105886"/>
                    </a:lnTo>
                    <a:lnTo>
                      <a:pt x="161626" y="119952"/>
                    </a:lnTo>
                    <a:cubicBezTo>
                      <a:pt x="161626" y="131204"/>
                      <a:pt x="160376" y="134018"/>
                      <a:pt x="156312" y="134330"/>
                    </a:cubicBezTo>
                    <a:cubicBezTo>
                      <a:pt x="153187" y="134330"/>
                      <a:pt x="123179" y="134643"/>
                      <a:pt x="89733" y="134955"/>
                    </a:cubicBezTo>
                    <a:lnTo>
                      <a:pt x="28780" y="135580"/>
                    </a:lnTo>
                    <a:lnTo>
                      <a:pt x="28780" y="172465"/>
                    </a:lnTo>
                    <a:lnTo>
                      <a:pt x="28467" y="209036"/>
                    </a:lnTo>
                    <a:lnTo>
                      <a:pt x="99735" y="209036"/>
                    </a:lnTo>
                    <a:lnTo>
                      <a:pt x="171004" y="209036"/>
                    </a:lnTo>
                    <a:lnTo>
                      <a:pt x="171004" y="224040"/>
                    </a:lnTo>
                    <a:lnTo>
                      <a:pt x="171004" y="238731"/>
                    </a:lnTo>
                    <a:lnTo>
                      <a:pt x="83481" y="238731"/>
                    </a:lnTo>
                    <a:lnTo>
                      <a:pt x="-4041" y="238731"/>
                    </a:lnTo>
                    <a:lnTo>
                      <a:pt x="-4041" y="116201"/>
                    </a:lnTo>
                    <a:close/>
                  </a:path>
                </a:pathLst>
              </a:custGeom>
              <a:solidFill>
                <a:srgbClr val="000000"/>
              </a:solidFill>
              <a:ln w="3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554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 ozoemenam</dc:creator>
  <cp:lastModifiedBy>solomon ozoemenam</cp:lastModifiedBy>
  <cp:revision>3</cp:revision>
  <dcterms:created xsi:type="dcterms:W3CDTF">2021-05-09T15:56:21Z</dcterms:created>
  <dcterms:modified xsi:type="dcterms:W3CDTF">2021-05-20T07:45:42Z</dcterms:modified>
</cp:coreProperties>
</file>