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4ac244f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4ac244f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4ac244f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4ac244f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4ac244f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4ac244f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Wstrzykiwanie zależności przez setter: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Jedna z metod wstrzykiwania zależności. Jest lepszym sposobem niż wstrzykiwanie przez pole, ale w dalszym ciągu ma wady: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naruszenie hermetyzacji ujawniając jej wnętrzności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boilerpate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	Z plusów to: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łatwe testowanie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odporność na cykliczne zależności, bo wstrzykiwanie następuje dopiero w momencie kiedy jest potrzeba użycia, a nie przy inicjalizacji (no chyba że @Required)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4ac244f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4ac244f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Dwa skrajne rozwiązania wstrzykiwania zależności: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Pole: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 Nie ma możliwości zadeklarowania pola finalnego, niezmiennego.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 Łatwo złamać zasadę pojedynczej odpowiedzialności klasy, ponieważ wiele pól w klasie z adnotacją Autowired wcale nie wygląda tak źle, a pod spodem dzieją się rzeczy i powstaje słoneczko.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 Korzystając ze wzorca wstrzykiwania zależności powinny one być wyraźnie widoczne przez stosowanie interferjsu lub setterów. W przypadku wstrzykiwania przez pole zależności te są ukrywane.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 BeanCurrentlyInCreationException nie poleci przy ładowaniu kontekstu - ojojoj cykliczne zależności Cię pogrzebią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Konstruktor</a:t>
            </a:r>
            <a:r>
              <a:rPr lang="pl"/>
              <a:t>:</a:t>
            </a:r>
            <a:endParaRPr i="1" sz="900">
              <a:solidFill>
                <a:srgbClr val="629755"/>
              </a:solidFill>
              <a:highlight>
                <a:srgbClr val="2B2B2B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Bardzo ładnie widać ile zależności nawrzucaliśmy, bo rozszerza nam się konstruktor.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mamy pola niezmienne (final)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l"/>
              <a:t>testowanie jeszcze prostrze niż przy setterach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4ac244f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94ac244f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Działa bezproblemowo na kolekcjach. Jeżeli chcemy mieć w kolekcji kilka obiektów o różnych wartościach to jesteśmy to w stanie zrobić konfiguracją xmlową: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&lt;bean </a:t>
            </a:r>
            <a:r>
              <a:rPr lang="pl" sz="900">
                <a:solidFill>
                  <a:srgbClr val="BABABA"/>
                </a:solidFill>
              </a:rPr>
              <a:t>id=</a:t>
            </a:r>
            <a:r>
              <a:rPr lang="pl" sz="900">
                <a:solidFill>
                  <a:srgbClr val="6A8759"/>
                </a:solidFill>
              </a:rPr>
              <a:t>"portHDMI" </a:t>
            </a:r>
            <a:r>
              <a:rPr lang="pl" sz="900">
                <a:solidFill>
                  <a:srgbClr val="BABABA"/>
                </a:solidFill>
              </a:rPr>
              <a:t>class=</a:t>
            </a:r>
            <a:r>
              <a:rPr lang="pl" sz="900">
                <a:solidFill>
                  <a:srgbClr val="6A8759"/>
                </a:solidFill>
              </a:rPr>
              <a:t>"adnotacje.autowired.komponentykomputera.Port"</a:t>
            </a:r>
            <a:r>
              <a:rPr lang="pl" sz="900">
                <a:solidFill>
                  <a:srgbClr val="E8BF6A"/>
                </a:solidFill>
              </a:rPr>
              <a:t>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   &lt;property </a:t>
            </a:r>
            <a:r>
              <a:rPr lang="pl" sz="900">
                <a:solidFill>
                  <a:srgbClr val="BABABA"/>
                </a:solidFill>
              </a:rPr>
              <a:t>name=</a:t>
            </a:r>
            <a:r>
              <a:rPr lang="pl" sz="900">
                <a:solidFill>
                  <a:srgbClr val="6A8759"/>
                </a:solidFill>
              </a:rPr>
              <a:t>"nazwa" </a:t>
            </a:r>
            <a:r>
              <a:rPr lang="pl" sz="900">
                <a:solidFill>
                  <a:srgbClr val="BABABA"/>
                </a:solidFill>
              </a:rPr>
              <a:t>value=</a:t>
            </a:r>
            <a:r>
              <a:rPr lang="pl" sz="900">
                <a:solidFill>
                  <a:srgbClr val="6A8759"/>
                </a:solidFill>
              </a:rPr>
              <a:t>"HDMI"</a:t>
            </a:r>
            <a:r>
              <a:rPr lang="pl" sz="900">
                <a:solidFill>
                  <a:srgbClr val="E8BF6A"/>
                </a:solidFill>
              </a:rPr>
              <a:t>/&gt;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&lt;/bean&gt;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&lt;bean </a:t>
            </a:r>
            <a:r>
              <a:rPr lang="pl" sz="900">
                <a:solidFill>
                  <a:srgbClr val="BABABA"/>
                </a:solidFill>
              </a:rPr>
              <a:t>id=</a:t>
            </a:r>
            <a:r>
              <a:rPr lang="pl" sz="900">
                <a:solidFill>
                  <a:srgbClr val="6A8759"/>
                </a:solidFill>
              </a:rPr>
              <a:t>"portUSB" </a:t>
            </a:r>
            <a:r>
              <a:rPr lang="pl" sz="900">
                <a:solidFill>
                  <a:srgbClr val="BABABA"/>
                </a:solidFill>
              </a:rPr>
              <a:t>class=</a:t>
            </a:r>
            <a:r>
              <a:rPr lang="pl" sz="900">
                <a:solidFill>
                  <a:srgbClr val="6A8759"/>
                </a:solidFill>
              </a:rPr>
              <a:t>"adnotacje.autowired.komponentykomputera.Port"</a:t>
            </a:r>
            <a:r>
              <a:rPr lang="pl" sz="900">
                <a:solidFill>
                  <a:srgbClr val="E8BF6A"/>
                </a:solidFill>
              </a:rPr>
              <a:t>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   &lt;property </a:t>
            </a:r>
            <a:r>
              <a:rPr lang="pl" sz="900">
                <a:solidFill>
                  <a:srgbClr val="BABABA"/>
                </a:solidFill>
              </a:rPr>
              <a:t>name=</a:t>
            </a:r>
            <a:r>
              <a:rPr lang="pl" sz="900">
                <a:solidFill>
                  <a:srgbClr val="6A8759"/>
                </a:solidFill>
              </a:rPr>
              <a:t>"nazwa" </a:t>
            </a:r>
            <a:r>
              <a:rPr lang="pl" sz="900">
                <a:solidFill>
                  <a:srgbClr val="BABABA"/>
                </a:solidFill>
              </a:rPr>
              <a:t>value=</a:t>
            </a:r>
            <a:r>
              <a:rPr lang="pl" sz="900">
                <a:solidFill>
                  <a:srgbClr val="6A8759"/>
                </a:solidFill>
              </a:rPr>
              <a:t>"USB"</a:t>
            </a:r>
            <a:r>
              <a:rPr lang="pl" sz="900">
                <a:solidFill>
                  <a:srgbClr val="E8BF6A"/>
                </a:solidFill>
              </a:rPr>
              <a:t>/&gt;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&lt;/bean&gt;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&lt;bean </a:t>
            </a:r>
            <a:r>
              <a:rPr lang="pl" sz="900">
                <a:solidFill>
                  <a:srgbClr val="BABABA"/>
                </a:solidFill>
              </a:rPr>
              <a:t>id=</a:t>
            </a:r>
            <a:r>
              <a:rPr lang="pl" sz="900">
                <a:solidFill>
                  <a:srgbClr val="6A8759"/>
                </a:solidFill>
              </a:rPr>
              <a:t>"portEthernet" </a:t>
            </a:r>
            <a:r>
              <a:rPr lang="pl" sz="900">
                <a:solidFill>
                  <a:srgbClr val="BABABA"/>
                </a:solidFill>
              </a:rPr>
              <a:t>class=</a:t>
            </a:r>
            <a:r>
              <a:rPr lang="pl" sz="900">
                <a:solidFill>
                  <a:srgbClr val="6A8759"/>
                </a:solidFill>
              </a:rPr>
              <a:t>"adnotacje.autowired.komponentykomputera.Port"</a:t>
            </a:r>
            <a:r>
              <a:rPr lang="pl" sz="900">
                <a:solidFill>
                  <a:srgbClr val="E8BF6A"/>
                </a:solidFill>
              </a:rPr>
              <a:t>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   &lt;property </a:t>
            </a:r>
            <a:r>
              <a:rPr lang="pl" sz="900">
                <a:solidFill>
                  <a:srgbClr val="BABABA"/>
                </a:solidFill>
              </a:rPr>
              <a:t>name=</a:t>
            </a:r>
            <a:r>
              <a:rPr lang="pl" sz="900">
                <a:solidFill>
                  <a:srgbClr val="6A8759"/>
                </a:solidFill>
              </a:rPr>
              <a:t>"nazwa" </a:t>
            </a:r>
            <a:r>
              <a:rPr lang="pl" sz="900">
                <a:solidFill>
                  <a:srgbClr val="BABABA"/>
                </a:solidFill>
              </a:rPr>
              <a:t>value=</a:t>
            </a:r>
            <a:r>
              <a:rPr lang="pl" sz="900">
                <a:solidFill>
                  <a:srgbClr val="6A8759"/>
                </a:solidFill>
              </a:rPr>
              <a:t>"Ethernet"</a:t>
            </a:r>
            <a:r>
              <a:rPr lang="pl" sz="900">
                <a:solidFill>
                  <a:srgbClr val="E8BF6A"/>
                </a:solidFill>
              </a:rPr>
              <a:t>/&gt;</a:t>
            </a:r>
            <a:endParaRPr sz="900">
              <a:solidFill>
                <a:srgbClr val="E8BF6A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E8BF6A"/>
                </a:solidFill>
              </a:rPr>
              <a:t>&lt;/bean&gt;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4ac244f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4ac244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4ac244f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4ac244f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@Qualifier jest adnotacją, którą stosujemy na polach. W przypadku gdy ten problem wystąpi gdy mamy wstrzykiwanie przez konstruktor, należy dodać adnotację przed nazwą klasy w parametrach konstruktora.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4ac244f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4ac244f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94ac244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94ac244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pring.io/spring/docs/current/javadoc-api/org/springframework/stereotype/Repository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pring.io/spring/docs/current/javadoc-api/org/springframework/beans/factory/annotation/Required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Spring - konfiguracja przez adnotacje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Wojciech Makieła, Wiktor Rup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@Component </a:t>
            </a:r>
            <a:r>
              <a:rPr lang="pl"/>
              <a:t>- podtypy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@Controller - </a:t>
            </a:r>
            <a:r>
              <a:rPr lang="pl" sz="1000"/>
              <a:t>https://docs.spring.io/spring/docs/current/javadoc-api/org/springframework/stereotype/Controller.html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000"/>
              <a:t>@Service - https://docs.spring.io/spring/docs/current/javadoc-api/org/springframework/stereotype/Service.html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000"/>
              <a:t>@Repository - </a:t>
            </a:r>
            <a:r>
              <a:rPr lang="pl" sz="1000" u="sng">
                <a:solidFill>
                  <a:schemeClr val="hlink"/>
                </a:solidFill>
                <a:hlinkClick r:id="rId3"/>
              </a:rPr>
              <a:t>https://docs.spring.io/spring/docs/current/javadoc-api/org/springframework/stereotype/Repository.html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000"/>
              <a:t>Więcej informacji na ich temat znajdziesz w repozytorium.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@Autowired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750" y="1065375"/>
            <a:ext cx="6527199" cy="36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@Autowired </a:t>
            </a:r>
            <a:r>
              <a:rPr lang="pl"/>
              <a:t>na setterach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4800"/>
            <a:ext cx="46291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297500" y="3119450"/>
            <a:ext cx="45165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czy jakichkolwiek metodach z parametrami...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582175"/>
            <a:ext cx="55530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@Autowired</a:t>
            </a:r>
            <a:r>
              <a:rPr lang="pl"/>
              <a:t> na konstruktorach i polach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6673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297500" y="3076350"/>
            <a:ext cx="50931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Wstrzykiwanie przez pole i przez konstruktor to dwa skrajne rozwiązania.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629755"/>
                </a:solidFill>
                <a:latin typeface="Lato"/>
                <a:ea typeface="Lato"/>
                <a:cs typeface="Lato"/>
                <a:sym typeface="Lato"/>
              </a:rPr>
              <a:t>konstruktor </a:t>
            </a:r>
            <a:r>
              <a:rPr lang="p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pl">
                <a:solidFill>
                  <a:srgbClr val="62975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pole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@Autowired</a:t>
            </a:r>
            <a:r>
              <a:rPr lang="pl"/>
              <a:t> na kolekcjach?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2385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100" y="2571750"/>
            <a:ext cx="506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3721625"/>
            <a:ext cx="56673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@Qualifier </a:t>
            </a:r>
            <a:r>
              <a:rPr lang="pl">
                <a:solidFill>
                  <a:srgbClr val="FFFFFF"/>
                </a:solidFill>
              </a:rPr>
              <a:t>- wyjaśnienie konfliktów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138" y="1021700"/>
            <a:ext cx="25717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700" y="1021700"/>
            <a:ext cx="2724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9075" y="2130400"/>
            <a:ext cx="1895475" cy="54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8"/>
          <p:cNvCxnSpPr>
            <a:stCxn id="170" idx="1"/>
            <a:endCxn id="172" idx="0"/>
          </p:cNvCxnSpPr>
          <p:nvPr/>
        </p:nvCxnSpPr>
        <p:spPr>
          <a:xfrm flipH="1">
            <a:off x="4706838" y="1493188"/>
            <a:ext cx="399300" cy="6372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8"/>
          <p:cNvCxnSpPr>
            <a:stCxn id="171" idx="3"/>
            <a:endCxn id="172" idx="0"/>
          </p:cNvCxnSpPr>
          <p:nvPr/>
        </p:nvCxnSpPr>
        <p:spPr>
          <a:xfrm>
            <a:off x="4213850" y="1483663"/>
            <a:ext cx="492900" cy="646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9025" y="2955500"/>
            <a:ext cx="20859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/>
          <p:nvPr/>
        </p:nvSpPr>
        <p:spPr>
          <a:xfrm rot="5024922">
            <a:off x="5349223" y="2403901"/>
            <a:ext cx="1281118" cy="753298"/>
          </a:xfrm>
          <a:prstGeom prst="bentArrow">
            <a:avLst>
              <a:gd fmla="val 19065" name="adj1"/>
              <a:gd fmla="val 25102" name="adj2"/>
              <a:gd fmla="val 25000" name="adj3"/>
              <a:gd fmla="val 43750" name="adj4"/>
            </a:avLst>
          </a:prstGeom>
          <a:solidFill>
            <a:srgbClr val="F1C23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297500" y="3458400"/>
            <a:ext cx="39360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 się stanie się?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@Qualifier </a:t>
            </a:r>
            <a:r>
              <a:rPr lang="pl">
                <a:solidFill>
                  <a:srgbClr val="FFFFFF"/>
                </a:solidFill>
              </a:rPr>
              <a:t>- wyjaśnienie konfliktów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400" y="1574425"/>
            <a:ext cx="80391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00" y="1764925"/>
            <a:ext cx="83058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00" y="1964938"/>
            <a:ext cx="74485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00" y="2193550"/>
            <a:ext cx="40576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400" y="2393575"/>
            <a:ext cx="5591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7400" y="3119875"/>
            <a:ext cx="24860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797400" y="2675925"/>
            <a:ext cx="42579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Wybór konkretnej fasolki za pomocą @Qualifier: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@Required </a:t>
            </a:r>
            <a:r>
              <a:rPr lang="pl">
                <a:solidFill>
                  <a:srgbClr val="FFFFFF"/>
                </a:solidFill>
              </a:rPr>
              <a:t>- wymagane zależności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297500" y="1567550"/>
            <a:ext cx="70389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0000"/>
                </a:solidFill>
              </a:rPr>
              <a:t>Adnotacja ta od wersji Springa 5.1 jest oznaczona jako przestarzała.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https://docs.spring.io/spring/docs/current/javadoc-api/org/springframework/beans/factory/annotation/Required.html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						W przypadku użycia adnotacji @Required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						należy zainicjalizować obiekt od razu z zadanym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						polem.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38" y="2684325"/>
            <a:ext cx="29241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901113"/>
            <a:ext cx="34480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FFFF00"/>
                </a:solidFill>
              </a:rPr>
              <a:t>@Component</a:t>
            </a:r>
            <a:r>
              <a:rPr lang="pl"/>
              <a:t> - podstawowe ziarenko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Podstawowa adnotacja sprawiająca, że Spring znajdzie i zacznie używać zaadnotowanej klasy.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75" y="2213525"/>
            <a:ext cx="52673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