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77" r:id="rId2"/>
    <p:sldId id="390" r:id="rId3"/>
    <p:sldId id="391" r:id="rId4"/>
    <p:sldId id="392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7" r:id="rId13"/>
    <p:sldId id="388" r:id="rId14"/>
    <p:sldId id="389" r:id="rId15"/>
    <p:sldId id="378" r:id="rId16"/>
    <p:sldId id="3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4" d="100"/>
          <a:sy n="64" d="100"/>
        </p:scale>
        <p:origin x="-11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22.09.2021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ne-jar.sourceforge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lugins/maven-assembly-plug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aven.apache.org/plugins/maven-shade-plugin/" TargetMode="External"/><Relationship Id="rId4" Type="http://schemas.openxmlformats.org/officeDocument/2006/relationships/hyperlink" Target="http://classworlds.codehaus.org/uberjar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e-jar.sourceforge.net/version-0.97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khikhl/gradle-onejar" TargetMode="External"/><Relationship Id="rId5" Type="http://schemas.openxmlformats.org/officeDocument/2006/relationships/hyperlink" Target="https://github.com/rholder/gradle-one-jar" TargetMode="External"/><Relationship Id="rId4" Type="http://schemas.openxmlformats.org/officeDocument/2006/relationships/hyperlink" Target="http://one-jar.sourceforge.net/index.php?page=getting-started&amp;file=quickstar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compress-and-uncompr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8/docs/api/java/util/zip/package-summa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jar; PATH vs. Java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Classpath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, Jar in Jar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+mj-lt"/>
              <a:buAutoNum type="arabicPeriod"/>
            </a:pPr>
            <a:r>
              <a:rPr lang="en-US" dirty="0" err="1" smtClean="0"/>
              <a:t>Impachetarea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Java</a:t>
            </a:r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err="1" smtClean="0"/>
              <a:t>Arhiva</a:t>
            </a:r>
            <a:r>
              <a:rPr lang="en-US" dirty="0" smtClean="0"/>
              <a:t> jar: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proprietati</a:t>
            </a: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smtClean="0"/>
              <a:t>PATH vs. CLASSPATH</a:t>
            </a:r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scenarii</a:t>
            </a: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smtClean="0"/>
              <a:t>Jar in Jar – </a:t>
            </a:r>
            <a:r>
              <a:rPr lang="en-US" dirty="0" err="1" smtClean="0"/>
              <a:t>probleme</a:t>
            </a: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err="1" smtClean="0"/>
              <a:t>Fatjar</a:t>
            </a: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endParaRPr lang="en-US" dirty="0" smtClean="0"/>
          </a:p>
          <a:p>
            <a:pPr marL="1257300" lvl="2" indent="-342900" algn="just">
              <a:buFont typeface="+mj-lt"/>
              <a:buAutoNum type="arabicPeriod"/>
            </a:pPr>
            <a:r>
              <a:rPr lang="en-US" dirty="0" smtClean="0"/>
              <a:t>One-JAR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Jar in Jar: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solutii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utilizare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6712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Este </a:t>
            </a:r>
            <a:r>
              <a:rPr lang="en-US" dirty="0" err="1" smtClean="0"/>
              <a:t>totusi</a:t>
            </a:r>
            <a:r>
              <a:rPr lang="en-US" dirty="0" smtClean="0"/>
              <a:t> </a:t>
            </a:r>
            <a:r>
              <a:rPr lang="en-US" dirty="0" err="1" smtClean="0"/>
              <a:t>tentant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construiasca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 </a:t>
            </a:r>
            <a:r>
              <a:rPr lang="en-US" dirty="0" err="1" smtClean="0"/>
              <a:t>autolansabile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includa</a:t>
            </a:r>
            <a:r>
              <a:rPr lang="en-US" dirty="0" smtClean="0"/>
              <a:t> 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clasele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, </a:t>
            </a:r>
            <a:r>
              <a:rPr lang="en-US" dirty="0" err="1" smtClean="0"/>
              <a:t>preluate</a:t>
            </a:r>
            <a:r>
              <a:rPr lang="en-US" dirty="0" smtClean="0"/>
              <a:t> din </a:t>
            </a:r>
            <a:r>
              <a:rPr lang="en-US" dirty="0" err="1" smtClean="0"/>
              <a:t>clasele</a:t>
            </a:r>
            <a:r>
              <a:rPr lang="en-US" dirty="0" smtClean="0"/>
              <a:t> </a:t>
            </a:r>
            <a:r>
              <a:rPr lang="en-US" dirty="0" err="1" smtClean="0"/>
              <a:t>compilate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din </a:t>
            </a:r>
            <a:r>
              <a:rPr lang="en-US" dirty="0" err="1" smtClean="0"/>
              <a:t>arhivele</a:t>
            </a:r>
            <a:r>
              <a:rPr lang="en-US" dirty="0" smtClean="0"/>
              <a:t> jar </a:t>
            </a:r>
            <a:r>
              <a:rPr lang="en-US" dirty="0" err="1" smtClean="0"/>
              <a:t>dependente</a:t>
            </a:r>
            <a:r>
              <a:rPr lang="en-US" dirty="0" smtClean="0"/>
              <a:t>.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cunoscute</a:t>
            </a:r>
            <a:r>
              <a:rPr lang="en-US" dirty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solutii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constructie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arhive</a:t>
            </a:r>
            <a:r>
              <a:rPr lang="en-US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</a:t>
            </a:r>
            <a:r>
              <a:rPr lang="ro-RO" dirty="0"/>
              <a:t>olu</a:t>
            </a:r>
            <a:r>
              <a:rPr lang="en-US" dirty="0" err="1"/>
              <a:t>tia</a:t>
            </a:r>
            <a:r>
              <a:rPr lang="en-US" dirty="0"/>
              <a:t> </a:t>
            </a:r>
            <a:r>
              <a:rPr lang="en-US" b="1" dirty="0" err="1"/>
              <a:t>fatjar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se </a:t>
            </a:r>
            <a:r>
              <a:rPr lang="en-US" dirty="0" err="1"/>
              <a:t>extrage</a:t>
            </a:r>
            <a:r>
              <a:rPr lang="ro-RO" dirty="0"/>
              <a:t> conținutul tuturor fișierelor jar dependente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 err="1"/>
              <a:t>pe</a:t>
            </a:r>
            <a:r>
              <a:rPr lang="en-US" dirty="0"/>
              <a:t> tot </a:t>
            </a:r>
            <a:r>
              <a:rPr lang="en-US" dirty="0" err="1"/>
              <a:t>lantul</a:t>
            </a:r>
            <a:r>
              <a:rPr lang="en-US" dirty="0"/>
              <a:t> de </a:t>
            </a:r>
            <a:r>
              <a:rPr lang="en-US" dirty="0" err="1"/>
              <a:t>tranzitivitati</a:t>
            </a:r>
            <a:r>
              <a:rPr lang="en-US" dirty="0"/>
              <a:t> </a:t>
            </a:r>
            <a:r>
              <a:rPr lang="ro-RO" dirty="0"/>
              <a:t>și apoi s</a:t>
            </a:r>
            <a:r>
              <a:rPr lang="en-US" dirty="0"/>
              <a:t>e</a:t>
            </a:r>
            <a:r>
              <a:rPr lang="ro-RO" dirty="0"/>
              <a:t> </a:t>
            </a:r>
            <a:r>
              <a:rPr lang="en-US" dirty="0"/>
              <a:t>re</a:t>
            </a:r>
            <a:r>
              <a:rPr lang="ro-RO" dirty="0"/>
              <a:t>arhiv</a:t>
            </a:r>
            <a:r>
              <a:rPr lang="en-US" dirty="0" err="1"/>
              <a:t>eaza</a:t>
            </a:r>
            <a:r>
              <a:rPr lang="ro-RO" dirty="0"/>
              <a:t> într-un singur fișier jar, împreună cu fișierele de clasă </a:t>
            </a:r>
            <a:r>
              <a:rPr lang="en-US" dirty="0"/>
              <a:t>ale</a:t>
            </a:r>
            <a:r>
              <a:rPr lang="ro-RO" dirty="0"/>
              <a:t> aplicați</a:t>
            </a:r>
            <a:r>
              <a:rPr lang="en-US" dirty="0" err="1"/>
              <a:t>ei</a:t>
            </a:r>
            <a:r>
              <a:rPr lang="ro-RO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Deocamdata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studiu</a:t>
            </a:r>
            <a:r>
              <a:rPr lang="en-US" dirty="0"/>
              <a:t>: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 smtClean="0"/>
              <a:t>arhiveze</a:t>
            </a:r>
            <a:r>
              <a:rPr lang="en-US" dirty="0" smtClean="0"/>
              <a:t>,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mecanisme</a:t>
            </a:r>
            <a:r>
              <a:rPr lang="en-US" dirty="0" smtClean="0"/>
              <a:t> de </a:t>
            </a:r>
            <a:r>
              <a:rPr lang="ro-RO" dirty="0" smtClean="0"/>
              <a:t>reflectie </a:t>
            </a:r>
            <a:r>
              <a:rPr lang="ro-RO" dirty="0"/>
              <a:t>şi </a:t>
            </a:r>
            <a:r>
              <a:rPr lang="en-US" dirty="0" err="1" smtClean="0"/>
              <a:t>mergand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ro-RO" dirty="0" smtClean="0"/>
              <a:t>lanţul tranzitiv</a:t>
            </a:r>
            <a:r>
              <a:rPr lang="en-US" dirty="0" smtClean="0"/>
              <a:t> al </a:t>
            </a:r>
            <a:r>
              <a:rPr lang="en-US" dirty="0" err="1" smtClean="0"/>
              <a:t>invocarilor</a:t>
            </a:r>
            <a:r>
              <a:rPr lang="ro-RO" dirty="0" smtClean="0"/>
              <a:t>, </a:t>
            </a:r>
            <a:r>
              <a:rPr lang="ro-RO" i="1" dirty="0"/>
              <a:t>să se introducă doar clasele efectiv folosite în aplicaţie</a:t>
            </a:r>
            <a:r>
              <a:rPr lang="ro-RO" dirty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Solutia </a:t>
            </a:r>
            <a:r>
              <a:rPr lang="en-US" b="1" dirty="0" smtClean="0"/>
              <a:t>one-jar</a:t>
            </a:r>
            <a:r>
              <a:rPr lang="en-US" dirty="0"/>
              <a:t>: (</a:t>
            </a:r>
            <a:r>
              <a:rPr lang="ro-RO" dirty="0">
                <a:hlinkClick r:id="rId3"/>
              </a:rPr>
              <a:t>http://one-jar.sourceforge.net</a:t>
            </a:r>
            <a:r>
              <a:rPr lang="en-US" dirty="0" smtClean="0"/>
              <a:t>), </a:t>
            </a:r>
            <a:r>
              <a:rPr lang="en-US" dirty="0" err="1" smtClean="0"/>
              <a:t>propusa</a:t>
            </a:r>
            <a:r>
              <a:rPr lang="en-US" dirty="0" smtClean="0"/>
              <a:t> de Simon Tuffs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www.simontuffs.com)</a:t>
            </a:r>
            <a:r>
              <a:rPr lang="en-US" dirty="0" smtClean="0"/>
              <a:t> , </a:t>
            </a:r>
            <a:r>
              <a:rPr lang="en-US" dirty="0" err="1" smtClean="0"/>
              <a:t>prin</a:t>
            </a:r>
            <a:r>
              <a:rPr lang="en-US" dirty="0" smtClean="0"/>
              <a:t> care se </a:t>
            </a:r>
            <a:r>
              <a:rPr lang="en-US" dirty="0" err="1"/>
              <a:t>construieste</a:t>
            </a:r>
            <a:r>
              <a:rPr lang="en-US" dirty="0"/>
              <a:t> un “class-loader” special, care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incarce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din </a:t>
            </a:r>
            <a:r>
              <a:rPr lang="en-US" dirty="0" err="1"/>
              <a:t>jarurile</a:t>
            </a:r>
            <a:r>
              <a:rPr lang="en-US" dirty="0"/>
              <a:t> </a:t>
            </a:r>
            <a:r>
              <a:rPr lang="en-US" dirty="0" err="1" smtClean="0"/>
              <a:t>continute</a:t>
            </a:r>
            <a:r>
              <a:rPr lang="en-US" dirty="0" smtClean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jaruri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Jar in jar: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solutia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fatjar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Reamintim</a:t>
            </a:r>
            <a:r>
              <a:rPr lang="en-US" dirty="0" smtClean="0"/>
              <a:t> 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consta</a:t>
            </a:r>
            <a:r>
              <a:rPr lang="en-US" dirty="0" smtClean="0"/>
              <a:t> </a:t>
            </a:r>
            <a:r>
              <a:rPr lang="en-US" dirty="0" err="1" smtClean="0"/>
              <a:t>solutia</a:t>
            </a:r>
            <a:r>
              <a:rPr lang="en-US" dirty="0" smtClean="0"/>
              <a:t> </a:t>
            </a:r>
            <a:r>
              <a:rPr lang="en-US" dirty="0" err="1" smtClean="0"/>
              <a:t>fatjar</a:t>
            </a:r>
            <a:r>
              <a:rPr lang="en-US" dirty="0" smtClean="0"/>
              <a:t>: </a:t>
            </a:r>
            <a:r>
              <a:rPr lang="en-US" dirty="0"/>
              <a:t>se </a:t>
            </a:r>
            <a:r>
              <a:rPr lang="en-US" dirty="0" err="1"/>
              <a:t>extrage</a:t>
            </a:r>
            <a:r>
              <a:rPr lang="ro-RO" dirty="0"/>
              <a:t> conținutul</a:t>
            </a:r>
            <a:r>
              <a:rPr lang="ro-RO" b="1" i="1" dirty="0"/>
              <a:t> tuturor fișierelor jar dependente</a:t>
            </a:r>
            <a:r>
              <a:rPr lang="en-US" b="1" i="1" dirty="0"/>
              <a:t>,</a:t>
            </a:r>
            <a:r>
              <a:rPr lang="ro-RO" b="1" i="1" dirty="0"/>
              <a:t> </a:t>
            </a:r>
            <a:r>
              <a:rPr lang="en-US" b="1" i="1" dirty="0" err="1"/>
              <a:t>pe</a:t>
            </a:r>
            <a:r>
              <a:rPr lang="en-US" b="1" i="1" dirty="0"/>
              <a:t> tot </a:t>
            </a:r>
            <a:r>
              <a:rPr lang="en-US" b="1" i="1" dirty="0" err="1"/>
              <a:t>lantul</a:t>
            </a:r>
            <a:r>
              <a:rPr lang="en-US" b="1" i="1" dirty="0"/>
              <a:t> de </a:t>
            </a:r>
            <a:r>
              <a:rPr lang="en-US" b="1" i="1" dirty="0" err="1"/>
              <a:t>tranzitivitati</a:t>
            </a:r>
            <a:r>
              <a:rPr lang="en-US" dirty="0"/>
              <a:t> </a:t>
            </a:r>
            <a:r>
              <a:rPr lang="ro-RO" dirty="0"/>
              <a:t>și apoi s</a:t>
            </a:r>
            <a:r>
              <a:rPr lang="en-US" dirty="0"/>
              <a:t>e</a:t>
            </a:r>
            <a:r>
              <a:rPr lang="ro-RO" dirty="0"/>
              <a:t> </a:t>
            </a:r>
            <a:r>
              <a:rPr lang="en-US" dirty="0"/>
              <a:t>re</a:t>
            </a:r>
            <a:r>
              <a:rPr lang="ro-RO" dirty="0"/>
              <a:t>arhiv</a:t>
            </a:r>
            <a:r>
              <a:rPr lang="en-US" dirty="0" err="1"/>
              <a:t>eaza</a:t>
            </a:r>
            <a:r>
              <a:rPr lang="ro-RO" dirty="0"/>
              <a:t> într-un singur fișier jar, împreună cu fișierele de clasă </a:t>
            </a:r>
            <a:r>
              <a:rPr lang="en-US" dirty="0"/>
              <a:t>ale</a:t>
            </a:r>
            <a:r>
              <a:rPr lang="ro-RO" dirty="0"/>
              <a:t> aplicați</a:t>
            </a:r>
            <a:r>
              <a:rPr lang="en-US" dirty="0" err="1"/>
              <a:t>ei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en-US" b="1" dirty="0"/>
              <a:t>Este </a:t>
            </a:r>
            <a:r>
              <a:rPr lang="en-US" b="1" dirty="0" err="1"/>
              <a:t>solutia</a:t>
            </a:r>
            <a:r>
              <a:rPr lang="en-US" b="1" dirty="0"/>
              <a:t> </a:t>
            </a:r>
            <a:r>
              <a:rPr lang="en-US" b="1" dirty="0" err="1" smtClean="0"/>
              <a:t>cea</a:t>
            </a:r>
            <a:r>
              <a:rPr lang="en-US" b="1" dirty="0" smtClean="0"/>
              <a:t>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simpla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preferata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marea</a:t>
            </a:r>
            <a:r>
              <a:rPr lang="en-US" b="1" dirty="0"/>
              <a:t> </a:t>
            </a:r>
            <a:r>
              <a:rPr lang="en-US" b="1" dirty="0" err="1"/>
              <a:t>majoritate</a:t>
            </a:r>
            <a:r>
              <a:rPr lang="en-US" b="1" dirty="0"/>
              <a:t> a IDE-</a:t>
            </a:r>
            <a:r>
              <a:rPr lang="en-US" b="1" dirty="0" err="1"/>
              <a:t>urilor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buildtools</a:t>
            </a:r>
            <a:r>
              <a:rPr lang="en-US" b="1" dirty="0" smtClean="0"/>
              <a:t>.</a:t>
            </a:r>
            <a:r>
              <a:rPr lang="en-US" dirty="0" smtClean="0"/>
              <a:t> Asa cum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vedea</a:t>
            </a:r>
            <a:r>
              <a:rPr lang="en-US" dirty="0" smtClean="0"/>
              <a:t> in </a:t>
            </a:r>
            <a:r>
              <a:rPr lang="en-US" dirty="0" err="1" smtClean="0"/>
              <a:t>cursul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, </a:t>
            </a:r>
            <a:r>
              <a:rPr lang="en-US" dirty="0" err="1" smtClean="0"/>
              <a:t>exista</a:t>
            </a:r>
            <a:r>
              <a:rPr lang="en-US" dirty="0" smtClean="0"/>
              <a:t> plugin-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arive</a:t>
            </a:r>
            <a:r>
              <a:rPr lang="en-US" dirty="0" smtClean="0"/>
              <a:t> </a:t>
            </a:r>
            <a:r>
              <a:rPr lang="en-US" dirty="0" err="1" smtClean="0"/>
              <a:t>fatjar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</a:t>
            </a:r>
            <a:r>
              <a:rPr lang="en-US" dirty="0" err="1" smtClean="0"/>
              <a:t>gradle</a:t>
            </a:r>
            <a:r>
              <a:rPr lang="en-US" dirty="0" smtClean="0"/>
              <a:t>. </a:t>
            </a:r>
            <a:r>
              <a:rPr lang="ro-RO" dirty="0"/>
              <a:t>Alte instrumente: 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ro-RO" u="sng" dirty="0">
                <a:hlinkClick r:id="rId3"/>
              </a:rPr>
              <a:t>Maven Assembly Plugin</a:t>
            </a:r>
            <a:r>
              <a:rPr lang="ro-RO" dirty="0"/>
              <a:t>, </a:t>
            </a:r>
            <a:r>
              <a:rPr lang="ro-RO" u="sng" dirty="0">
                <a:hlinkClick r:id="rId4"/>
              </a:rPr>
              <a:t>Classworlds </a:t>
            </a:r>
            <a:r>
              <a:rPr lang="ro-RO" u="sng" dirty="0" smtClean="0">
                <a:hlinkClick r:id="rId4"/>
              </a:rPr>
              <a:t>Uberjar</a:t>
            </a:r>
            <a:r>
              <a:rPr lang="en-US" u="sng" dirty="0" smtClean="0"/>
              <a:t>,</a:t>
            </a:r>
            <a:r>
              <a:rPr lang="en-US" dirty="0" smtClean="0"/>
              <a:t> </a:t>
            </a:r>
            <a:r>
              <a:rPr lang="ro-RO" u="sng" dirty="0" smtClean="0">
                <a:hlinkClick r:id="rId5"/>
              </a:rPr>
              <a:t>Maven </a:t>
            </a:r>
            <a:r>
              <a:rPr lang="ro-RO" u="sng" dirty="0">
                <a:hlinkClick r:id="rId5"/>
              </a:rPr>
              <a:t>Shade </a:t>
            </a:r>
            <a:r>
              <a:rPr lang="ro-RO" u="sng" dirty="0" smtClean="0">
                <a:hlinkClick r:id="rId5"/>
              </a:rPr>
              <a:t>Plugin</a:t>
            </a:r>
            <a:r>
              <a:rPr lang="en-US" u="sng" dirty="0" smtClean="0"/>
              <a:t> </a:t>
            </a:r>
            <a:r>
              <a:rPr lang="en-US" dirty="0" smtClean="0"/>
              <a:t> (</a:t>
            </a:r>
            <a:r>
              <a:rPr lang="ro-RO" dirty="0" smtClean="0"/>
              <a:t> </a:t>
            </a:r>
            <a:r>
              <a:rPr lang="ro-RO" b="1" dirty="0"/>
              <a:t>fatjar</a:t>
            </a:r>
            <a:r>
              <a:rPr lang="ro-RO" dirty="0"/>
              <a:t> cu </a:t>
            </a:r>
            <a:r>
              <a:rPr lang="ro-RO" dirty="0" smtClean="0"/>
              <a:t>redenumiri</a:t>
            </a:r>
            <a:r>
              <a:rPr lang="en-US" dirty="0" smtClean="0"/>
              <a:t>)</a:t>
            </a:r>
            <a:endParaRPr lang="en-US" dirty="0"/>
          </a:p>
          <a:p>
            <a:r>
              <a:rPr lang="ro-RO" dirty="0"/>
              <a:t> </a:t>
            </a:r>
            <a:endParaRPr lang="en-US" dirty="0" smtClean="0"/>
          </a:p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solutie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, cu </a:t>
            </a:r>
            <a:r>
              <a:rPr lang="en-US" dirty="0" err="1"/>
              <a:t>probabilitate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mica,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ro-RO" dirty="0" smtClean="0"/>
              <a:t>apar</a:t>
            </a:r>
            <a:r>
              <a:rPr lang="en-US" dirty="0" smtClean="0"/>
              <a:t>a </a:t>
            </a:r>
            <a:r>
              <a:rPr lang="ro-RO" dirty="0" smtClean="0"/>
              <a:t>un</a:t>
            </a:r>
            <a:r>
              <a:rPr lang="en-US" dirty="0" err="1" smtClean="0"/>
              <a:t>ele</a:t>
            </a:r>
            <a:r>
              <a:rPr lang="ro-RO" dirty="0" smtClean="0"/>
              <a:t> </a:t>
            </a:r>
            <a:r>
              <a:rPr lang="ro-RO" dirty="0"/>
              <a:t>conflicte de nume.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 smtClean="0"/>
              <a:t>directoarele</a:t>
            </a:r>
            <a:r>
              <a:rPr lang="en-US" dirty="0" smtClean="0"/>
              <a:t> din </a:t>
            </a:r>
            <a:r>
              <a:rPr lang="en-US" dirty="0" err="1" smtClean="0"/>
              <a:t>radacinile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renumesc</a:t>
            </a:r>
            <a:r>
              <a:rPr lang="en-US" dirty="0"/>
              <a:t>, se </a:t>
            </a:r>
            <a:r>
              <a:rPr lang="en-US" dirty="0" err="1"/>
              <a:t>diminueaza</a:t>
            </a:r>
            <a:r>
              <a:rPr lang="en-US" dirty="0"/>
              <a:t> </a:t>
            </a:r>
            <a:r>
              <a:rPr lang="en-US" dirty="0" err="1"/>
              <a:t>sansa</a:t>
            </a:r>
            <a:r>
              <a:rPr lang="en-US" dirty="0"/>
              <a:t> de conflict de </a:t>
            </a:r>
            <a:r>
              <a:rPr lang="en-US" dirty="0" err="1"/>
              <a:t>nume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</a:t>
            </a:r>
            <a:r>
              <a:rPr lang="en-US" dirty="0" err="1" smtClean="0"/>
              <a:t>solutia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b="1" dirty="0" err="1" smtClean="0"/>
              <a:t>Hw</a:t>
            </a:r>
            <a:r>
              <a:rPr lang="en-US" dirty="0" smtClean="0"/>
              <a:t>,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utilitarul</a:t>
            </a:r>
            <a:r>
              <a:rPr lang="en-US" dirty="0" smtClean="0"/>
              <a:t> </a:t>
            </a:r>
            <a:r>
              <a:rPr lang="en-US" b="1" dirty="0" smtClean="0"/>
              <a:t>jar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,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stie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directoarelor</a:t>
            </a:r>
            <a:r>
              <a:rPr lang="en-US" dirty="0" smtClean="0"/>
              <a:t> din </a:t>
            </a:r>
            <a:r>
              <a:rPr lang="en-US" dirty="0" err="1" smtClean="0"/>
              <a:t>radacinile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jar care se </a:t>
            </a:r>
            <a:r>
              <a:rPr lang="en-US" dirty="0" err="1" smtClean="0"/>
              <a:t>vor</a:t>
            </a:r>
            <a:r>
              <a:rPr lang="en-US" dirty="0" smtClean="0"/>
              <a:t> include. In </a:t>
            </a:r>
            <a:r>
              <a:rPr lang="en-US" dirty="0" err="1" smtClean="0"/>
              <a:t>exemplul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, </a:t>
            </a:r>
            <a:r>
              <a:rPr lang="en-US" b="1" dirty="0" smtClean="0"/>
              <a:t>log4j-1.2.17.jar</a:t>
            </a:r>
            <a:r>
              <a:rPr lang="en-US" dirty="0" smtClean="0"/>
              <a:t> are in </a:t>
            </a:r>
            <a:r>
              <a:rPr lang="en-US" dirty="0" err="1" smtClean="0"/>
              <a:t>radacina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b="1" dirty="0" smtClean="0"/>
              <a:t>org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b="1" dirty="0"/>
              <a:t>manifest.txt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linia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Main-Class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Lansam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comenzi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.;log4j-1.2.17.jar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log4j-1.2.17.jar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manifest.txt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org log4j.properties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executie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–jar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app.jar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Jar in jar: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solutia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one-jar;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scenariu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/>
              <a:t>One-JAR</a:t>
            </a:r>
            <a:r>
              <a:rPr lang="ro-RO" dirty="0"/>
              <a:t> (TM) </a:t>
            </a:r>
            <a:r>
              <a:rPr lang="ro-RO" u="sng" dirty="0">
                <a:hlinkClick r:id="rId3"/>
              </a:rPr>
              <a:t>http://one-jar.sourceforge.net/version-0.97/</a:t>
            </a:r>
            <a:r>
              <a:rPr lang="ro-RO" dirty="0"/>
              <a:t> </a:t>
            </a:r>
            <a:r>
              <a:rPr lang="ro-RO" dirty="0" smtClean="0"/>
              <a:t>foloseste </a:t>
            </a:r>
            <a:r>
              <a:rPr lang="ro-RO" dirty="0"/>
              <a:t>un ClassLoader personalizat pentru a descoperi fișiere jar de bibliotecă în interiorul unui jar principal. Sursele Java ale acestui ClassLoader sunt disponibile in </a:t>
            </a:r>
            <a:r>
              <a:rPr lang="ro-RO" b="1" dirty="0" smtClean="0"/>
              <a:t>one-jar-boot-0.97.jar/src</a:t>
            </a:r>
            <a:r>
              <a:rPr lang="ro-RO" dirty="0"/>
              <a:t> </a:t>
            </a:r>
            <a:endParaRPr lang="en-US" dirty="0"/>
          </a:p>
          <a:p>
            <a:r>
              <a:rPr lang="ro-RO" dirty="0"/>
              <a:t>Dezavantajul este că se foloseşte un class-loader personalizat, dificil de făcut. Din fericire, </a:t>
            </a:r>
            <a:r>
              <a:rPr lang="ro-RO" dirty="0" smtClean="0"/>
              <a:t>Simon </a:t>
            </a:r>
            <a:r>
              <a:rPr lang="ro-RO" dirty="0"/>
              <a:t>Tuffs (</a:t>
            </a:r>
            <a:r>
              <a:rPr lang="ro-RO" b="1" dirty="0"/>
              <a:t>www.simontuffs.com</a:t>
            </a:r>
            <a:r>
              <a:rPr lang="ro-RO" dirty="0"/>
              <a:t>) a construit </a:t>
            </a:r>
            <a:r>
              <a:rPr lang="ro-RO" dirty="0" smtClean="0"/>
              <a:t>un</a:t>
            </a:r>
            <a:r>
              <a:rPr lang="en-US" dirty="0" err="1" smtClean="0"/>
              <a:t>ul</a:t>
            </a:r>
            <a:r>
              <a:rPr lang="ro-RO" dirty="0" smtClean="0"/>
              <a:t> şi </a:t>
            </a:r>
            <a:r>
              <a:rPr lang="ro-RO" dirty="0"/>
              <a:t>a oferit şi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ro-RO" dirty="0" smtClean="0"/>
              <a:t>scenari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ro-RO" dirty="0"/>
              <a:t>de construcţie. </a:t>
            </a:r>
            <a:r>
              <a:rPr lang="en-US" dirty="0" err="1" smtClean="0"/>
              <a:t>Noi</a:t>
            </a:r>
            <a:r>
              <a:rPr lang="en-US" dirty="0" smtClean="0"/>
              <a:t> am </a:t>
            </a:r>
            <a:r>
              <a:rPr lang="en-US" dirty="0" err="1" smtClean="0"/>
              <a:t>preluat</a:t>
            </a:r>
            <a:r>
              <a:rPr lang="en-US" dirty="0" smtClean="0"/>
              <a:t> </a:t>
            </a:r>
            <a:r>
              <a:rPr lang="en-US" dirty="0" err="1" smtClean="0"/>
              <a:t>scenariul</a:t>
            </a:r>
            <a:r>
              <a:rPr lang="en-US" dirty="0" smtClean="0"/>
              <a:t> in 5 </a:t>
            </a:r>
            <a:r>
              <a:rPr lang="en-US" dirty="0" err="1" smtClean="0"/>
              <a:t>pasi</a:t>
            </a:r>
            <a:r>
              <a:rPr lang="en-US" dirty="0" smtClean="0"/>
              <a:t> </a:t>
            </a:r>
            <a:r>
              <a:rPr lang="ro-RO" dirty="0" smtClean="0"/>
              <a:t>de </a:t>
            </a:r>
            <a:r>
              <a:rPr lang="ro-RO" dirty="0"/>
              <a:t>construcţie </a:t>
            </a:r>
            <a:r>
              <a:rPr lang="ro-RO" dirty="0" smtClean="0"/>
              <a:t>command-line</a:t>
            </a:r>
            <a:r>
              <a:rPr lang="en-US" dirty="0" smtClean="0"/>
              <a:t> de la</a:t>
            </a:r>
            <a:endParaRPr lang="en-US" dirty="0"/>
          </a:p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one-jar.sourceforge.net/index.php?page=getting-started&amp;file=quickstart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o-RO" dirty="0"/>
              <a:t>Se crează un director de lucru care va fi root </a:t>
            </a:r>
            <a:r>
              <a:rPr lang="ro-RO" dirty="0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aplicatie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numim</a:t>
            </a:r>
            <a:r>
              <a:rPr lang="en-US" dirty="0" smtClean="0"/>
              <a:t>,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b="1" dirty="0" smtClean="0"/>
              <a:t>ROOT</a:t>
            </a:r>
            <a:r>
              <a:rPr lang="ro-RO" dirty="0" smtClean="0"/>
              <a:t> </a:t>
            </a:r>
            <a:r>
              <a:rPr lang="ro-RO" dirty="0"/>
              <a:t>şi care va avea ca subdirectori </a:t>
            </a:r>
            <a:r>
              <a:rPr lang="ro-RO" b="1" dirty="0"/>
              <a:t>main</a:t>
            </a:r>
            <a:r>
              <a:rPr lang="ro-RO" dirty="0"/>
              <a:t> şi </a:t>
            </a:r>
            <a:r>
              <a:rPr lang="ro-RO" b="1" dirty="0" smtClean="0"/>
              <a:t>lib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nume</a:t>
            </a:r>
            <a:r>
              <a:rPr lang="en-US" dirty="0" smtClean="0"/>
              <a:t> </a:t>
            </a:r>
            <a:r>
              <a:rPr lang="en-US" dirty="0" err="1" smtClean="0"/>
              <a:t>predefinite</a:t>
            </a:r>
            <a:r>
              <a:rPr lang="en-US" dirty="0" smtClean="0"/>
              <a:t>!).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ro-RO" dirty="0"/>
              <a:t>Se construieşte aplicaţia utilizator şi se arhivează într-o arhivă jar, să </a:t>
            </a:r>
            <a:r>
              <a:rPr lang="en-US" dirty="0" smtClean="0"/>
              <a:t>o </a:t>
            </a:r>
            <a:r>
              <a:rPr lang="en-US" dirty="0" err="1" smtClean="0"/>
              <a:t>numim</a:t>
            </a:r>
            <a:r>
              <a:rPr lang="en-US" dirty="0" smtClean="0"/>
              <a:t>,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exemplu</a:t>
            </a:r>
            <a:r>
              <a:rPr lang="en-US" dirty="0" smtClean="0"/>
              <a:t>, </a:t>
            </a:r>
            <a:r>
              <a:rPr lang="en-US" b="1" dirty="0" smtClean="0"/>
              <a:t>app</a:t>
            </a:r>
            <a:r>
              <a:rPr lang="ro-RO" b="1" dirty="0" smtClean="0"/>
              <a:t>.jar</a:t>
            </a:r>
            <a:r>
              <a:rPr lang="ro-RO" dirty="0"/>
              <a:t>, care se depune în </a:t>
            </a:r>
            <a:r>
              <a:rPr lang="en-US" b="1" dirty="0" smtClean="0"/>
              <a:t>ROOT</a:t>
            </a:r>
            <a:r>
              <a:rPr lang="ro-RO" b="1" dirty="0" smtClean="0"/>
              <a:t>/main</a:t>
            </a:r>
            <a:r>
              <a:rPr lang="ro-RO" dirty="0" smtClean="0"/>
              <a:t>, </a:t>
            </a:r>
            <a:r>
              <a:rPr lang="ro-RO" dirty="0"/>
              <a:t>iar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ro-RO" dirty="0" smtClean="0"/>
              <a:t>arhivele </a:t>
            </a:r>
            <a:r>
              <a:rPr lang="ro-RO" dirty="0"/>
              <a:t>jar dependente se depun în </a:t>
            </a:r>
            <a:r>
              <a:rPr lang="en-US" b="1" dirty="0" smtClean="0"/>
              <a:t>ROOT</a:t>
            </a:r>
            <a:r>
              <a:rPr lang="ro-RO" b="1" dirty="0" smtClean="0"/>
              <a:t>/lib</a:t>
            </a:r>
            <a:r>
              <a:rPr lang="ro-RO" dirty="0"/>
              <a:t>. 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ro-RO" dirty="0"/>
              <a:t>Se despachetează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ro-RO" b="1" dirty="0" smtClean="0"/>
              <a:t>one-jar-boot-0.97.jar</a:t>
            </a:r>
            <a:r>
              <a:rPr lang="ro-RO" dirty="0" smtClean="0"/>
              <a:t> </a:t>
            </a:r>
            <a:r>
              <a:rPr lang="ro-RO" dirty="0"/>
              <a:t>în </a:t>
            </a:r>
            <a:r>
              <a:rPr lang="en-US" b="1" dirty="0" smtClean="0"/>
              <a:t>ROOT</a:t>
            </a:r>
            <a:r>
              <a:rPr lang="ro-RO" dirty="0" smtClean="0"/>
              <a:t> </a:t>
            </a:r>
            <a:r>
              <a:rPr lang="ro-RO" dirty="0"/>
              <a:t>şi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ro-RO" dirty="0" smtClean="0"/>
              <a:t>se </a:t>
            </a:r>
            <a:r>
              <a:rPr lang="ro-RO" dirty="0"/>
              <a:t>şterge directorul </a:t>
            </a:r>
            <a:r>
              <a:rPr lang="ro-RO" b="1" dirty="0"/>
              <a:t>src</a:t>
            </a:r>
            <a:r>
              <a:rPr lang="ro-RO" dirty="0"/>
              <a:t>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ro-RO" dirty="0"/>
              <a:t>Se editează </a:t>
            </a:r>
            <a:r>
              <a:rPr lang="en-US" b="1" dirty="0" smtClean="0"/>
              <a:t>ROOT</a:t>
            </a:r>
            <a:r>
              <a:rPr lang="ro-RO" b="1" dirty="0" smtClean="0"/>
              <a:t>/boot-manifest.mf</a:t>
            </a:r>
            <a:r>
              <a:rPr lang="ro-RO" dirty="0" smtClean="0"/>
              <a:t> </a:t>
            </a:r>
            <a:r>
              <a:rPr lang="ro-RO" dirty="0"/>
              <a:t>adăugând o linie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b="1" dirty="0" smtClean="0"/>
              <a:t>One-Jar-Main-Class</a:t>
            </a:r>
            <a:r>
              <a:rPr lang="ro-RO" b="1" dirty="0"/>
              <a:t>: CLASA-DE-START-A-APLICATIEI</a:t>
            </a:r>
            <a:r>
              <a:rPr lang="ro-RO" dirty="0"/>
              <a:t>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ro-RO" dirty="0" smtClean="0"/>
              <a:t>directoru</a:t>
            </a:r>
            <a:r>
              <a:rPr lang="en-US" dirty="0" err="1" smtClean="0"/>
              <a:t>lui</a:t>
            </a:r>
            <a:r>
              <a:rPr lang="ro-RO" dirty="0" smtClean="0"/>
              <a:t> </a:t>
            </a:r>
            <a:r>
              <a:rPr lang="en-US" b="1" dirty="0" smtClean="0"/>
              <a:t>ROOT</a:t>
            </a:r>
            <a:r>
              <a:rPr lang="ro-RO" dirty="0" smtClean="0"/>
              <a:t> </a:t>
            </a:r>
            <a:r>
              <a:rPr lang="ro-RO" dirty="0"/>
              <a:t>se </a:t>
            </a:r>
            <a:r>
              <a:rPr lang="en-US" dirty="0" err="1" smtClean="0"/>
              <a:t>arhiveaza</a:t>
            </a:r>
            <a:r>
              <a:rPr lang="en-US" dirty="0" smtClean="0"/>
              <a:t> </a:t>
            </a:r>
            <a:r>
              <a:rPr lang="en-US" b="1" dirty="0" smtClean="0"/>
              <a:t>jar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zicem</a:t>
            </a:r>
            <a:r>
              <a:rPr lang="en-US" dirty="0" smtClean="0"/>
              <a:t> sub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b="1" dirty="0" smtClean="0"/>
              <a:t>ALL</a:t>
            </a:r>
            <a:r>
              <a:rPr lang="en-US" b="1" dirty="0" smtClean="0"/>
              <a:t>.jar</a:t>
            </a:r>
            <a:r>
              <a:rPr lang="en-US" dirty="0" smtClean="0"/>
              <a:t>.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fisierului</a:t>
            </a:r>
            <a:r>
              <a:rPr lang="en-US" dirty="0" smtClean="0"/>
              <a:t> </a:t>
            </a:r>
            <a:r>
              <a:rPr lang="en-US" b="1" dirty="0" smtClean="0"/>
              <a:t>MANIFEST.MF</a:t>
            </a:r>
            <a:r>
              <a:rPr lang="en-US" dirty="0" smtClean="0"/>
              <a:t> se </a:t>
            </a:r>
            <a:r>
              <a:rPr lang="en-US" dirty="0" err="1" smtClean="0"/>
              <a:t>preia</a:t>
            </a:r>
            <a:r>
              <a:rPr lang="en-US" dirty="0" smtClean="0"/>
              <a:t> din </a:t>
            </a:r>
            <a:r>
              <a:rPr lang="ro-RO" b="1" dirty="0" smtClean="0"/>
              <a:t>boot-manifest.mf</a:t>
            </a:r>
            <a:r>
              <a:rPr lang="ro-RO" dirty="0" smtClean="0"/>
              <a:t>.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r>
              <a:rPr lang="ro-RO" sz="1600" dirty="0" smtClean="0">
                <a:solidFill>
                  <a:srgbClr val="FF0000"/>
                </a:solidFill>
              </a:rPr>
              <a:t>Până </a:t>
            </a:r>
            <a:r>
              <a:rPr lang="ro-RO" sz="1600" dirty="0">
                <a:solidFill>
                  <a:srgbClr val="FF0000"/>
                </a:solidFill>
              </a:rPr>
              <a:t>în prezent nu a fost creat un plugin gradle </a:t>
            </a:r>
            <a:r>
              <a:rPr lang="ro-RO" sz="1600" dirty="0" smtClean="0">
                <a:solidFill>
                  <a:srgbClr val="FF0000"/>
                </a:solidFill>
              </a:rPr>
              <a:t>pentru </a:t>
            </a:r>
            <a:r>
              <a:rPr lang="ro-RO" sz="1600" dirty="0">
                <a:solidFill>
                  <a:srgbClr val="FF0000"/>
                </a:solidFill>
              </a:rPr>
              <a:t>one-jar care sa fie suficient de simplu. Există încercări şi sperăm că în curând să apară. </a:t>
            </a:r>
            <a:r>
              <a:rPr lang="en-US" sz="1600" dirty="0" smtClean="0">
                <a:solidFill>
                  <a:srgbClr val="FF0000"/>
                </a:solidFill>
              </a:rPr>
              <a:t>P</a:t>
            </a:r>
            <a:r>
              <a:rPr lang="ro-RO" sz="1600" dirty="0" smtClean="0">
                <a:solidFill>
                  <a:srgbClr val="FF0000"/>
                </a:solidFill>
              </a:rPr>
              <a:t>ână atunci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sunt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incercari</a:t>
            </a:r>
            <a:r>
              <a:rPr lang="en-US" sz="1600" dirty="0" smtClean="0">
                <a:solidFill>
                  <a:srgbClr val="FF0000"/>
                </a:solidFill>
              </a:rPr>
              <a:t>,</a:t>
            </a:r>
            <a:r>
              <a:rPr lang="ro-RO" sz="1600" dirty="0" smtClean="0">
                <a:solidFill>
                  <a:srgbClr val="FF0000"/>
                </a:solidFill>
              </a:rPr>
              <a:t> </a:t>
            </a:r>
            <a:r>
              <a:rPr lang="ro-RO" sz="1600" dirty="0">
                <a:solidFill>
                  <a:srgbClr val="FF0000"/>
                </a:solidFill>
              </a:rPr>
              <a:t>se </a:t>
            </a:r>
            <a:r>
              <a:rPr lang="ro-RO" sz="1600" dirty="0" smtClean="0">
                <a:solidFill>
                  <a:srgbClr val="FF0000"/>
                </a:solidFill>
              </a:rPr>
              <a:t>pot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ro-RO" sz="1600" dirty="0" smtClean="0">
                <a:solidFill>
                  <a:srgbClr val="FF0000"/>
                </a:solidFill>
              </a:rPr>
              <a:t>consulta</a:t>
            </a:r>
            <a:r>
              <a:rPr lang="ro-RO" sz="1600" dirty="0">
                <a:solidFill>
                  <a:srgbClr val="FF0000"/>
                </a:solidFill>
              </a:rPr>
              <a:t>: </a:t>
            </a:r>
            <a:r>
              <a:rPr lang="ro-RO" sz="1600" dirty="0">
                <a:solidFill>
                  <a:srgbClr val="FF0000"/>
                </a:solidFill>
                <a:hlinkClick r:id="rId5"/>
              </a:rPr>
              <a:t>https://</a:t>
            </a:r>
            <a:r>
              <a:rPr lang="ro-RO" sz="1600" dirty="0" smtClean="0">
                <a:solidFill>
                  <a:srgbClr val="FF0000"/>
                </a:solidFill>
                <a:hlinkClick r:id="rId5"/>
              </a:rPr>
              <a:t>github.com/rholder/gradle-one-jar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si</a:t>
            </a:r>
            <a:r>
              <a:rPr lang="ro-RO" sz="1600" dirty="0" smtClean="0">
                <a:solidFill>
                  <a:srgbClr val="FF0000"/>
                </a:solidFill>
              </a:rPr>
              <a:t> </a:t>
            </a:r>
            <a:r>
              <a:rPr lang="ro-RO" sz="1600" u="sng" dirty="0" smtClean="0">
                <a:solidFill>
                  <a:srgbClr val="FF0000"/>
                </a:solidFill>
                <a:hlinkClick r:id="rId6"/>
              </a:rPr>
              <a:t>https</a:t>
            </a:r>
            <a:r>
              <a:rPr lang="ro-RO" sz="1600" u="sng" dirty="0">
                <a:solidFill>
                  <a:srgbClr val="FF0000"/>
                </a:solidFill>
                <a:hlinkClick r:id="rId6"/>
              </a:rPr>
              <a:t>://</a:t>
            </a:r>
            <a:r>
              <a:rPr lang="ro-RO" sz="1600" u="sng" dirty="0" smtClean="0">
                <a:solidFill>
                  <a:srgbClr val="FF0000"/>
                </a:solidFill>
                <a:hlinkClick r:id="rId6"/>
              </a:rPr>
              <a:t>github.com/akhikhl/gradle-onejar</a:t>
            </a:r>
            <a:r>
              <a:rPr lang="ro-RO" sz="1600" dirty="0" smtClean="0">
                <a:solidFill>
                  <a:srgbClr val="FF0000"/>
                </a:solidFill>
              </a:rPr>
              <a:t>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Jar in jar: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solutia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one-jar;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detalii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Succesiunea</a:t>
            </a:r>
            <a:r>
              <a:rPr lang="en-US" dirty="0" smtClean="0"/>
              <a:t> de </a:t>
            </a:r>
            <a:r>
              <a:rPr lang="en-US" dirty="0" err="1" smtClean="0"/>
              <a:t>comenzi</a:t>
            </a:r>
            <a:r>
              <a:rPr lang="en-US" dirty="0" smtClean="0"/>
              <a:t> in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 care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b="1" dirty="0" smtClean="0"/>
              <a:t>Hw.java</a:t>
            </a:r>
            <a:r>
              <a:rPr lang="en-US" dirty="0" smtClean="0"/>
              <a:t>, </a:t>
            </a:r>
            <a:r>
              <a:rPr lang="en-US" b="1" dirty="0" smtClean="0"/>
              <a:t>log4j.properties</a:t>
            </a:r>
            <a:r>
              <a:rPr lang="en-US" dirty="0" smtClean="0"/>
              <a:t>, </a:t>
            </a:r>
            <a:r>
              <a:rPr lang="en-US" b="1" dirty="0" smtClean="0"/>
              <a:t>log4j-1.2.17.jar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b="1" dirty="0"/>
              <a:t>one-jar-boot-0.97.jar</a:t>
            </a:r>
            <a:r>
              <a:rPr lang="ro-RO" dirty="0"/>
              <a:t>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.;log4j-1.2.17.jar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</a:t>
            </a:r>
            <a:r>
              <a:rPr lang="en-US" dirty="0" smtClean="0"/>
              <a:t> (</a:t>
            </a:r>
            <a:r>
              <a:rPr lang="en-US" dirty="0" err="1" smtClean="0"/>
              <a:t>compilarea</a:t>
            </a:r>
            <a:r>
              <a:rPr lang="en-US" dirty="0" smtClean="0"/>
              <a:t> </a:t>
            </a:r>
            <a:r>
              <a:rPr lang="en-US" dirty="0" err="1" smtClean="0"/>
              <a:t>sursei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app.jar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log4j.properties </a:t>
            </a:r>
            <a:r>
              <a:rPr lang="en-US" dirty="0" smtClean="0"/>
              <a:t>(</a:t>
            </a:r>
            <a:r>
              <a:rPr lang="en-US" dirty="0" err="1" smtClean="0"/>
              <a:t>arhivare</a:t>
            </a:r>
            <a:r>
              <a:rPr lang="en-US" dirty="0" smtClean="0"/>
              <a:t> in app.jar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continut</a:t>
            </a:r>
            <a:r>
              <a:rPr lang="en-US" dirty="0" smtClean="0"/>
              <a:t> al </a:t>
            </a:r>
            <a:r>
              <a:rPr lang="en-US" dirty="0" err="1" smtClean="0"/>
              <a:t>fisierului</a:t>
            </a:r>
            <a:r>
              <a:rPr lang="en-US" dirty="0" smtClean="0"/>
              <a:t> MANIFEST.MF).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ROOT/main ROOT/lib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directoare</a:t>
            </a:r>
            <a:r>
              <a:rPr lang="en-US" dirty="0" smtClean="0"/>
              <a:t> - 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opy app.jar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/main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c</a:t>
            </a:r>
            <a:r>
              <a:rPr lang="en-US" dirty="0" err="1" smtClean="0"/>
              <a:t>opierea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in main – 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log4j-1.2.17.jar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ROOT/lib </a:t>
            </a:r>
            <a:r>
              <a:rPr lang="en-US" dirty="0" smtClean="0"/>
              <a:t>(</a:t>
            </a:r>
            <a:r>
              <a:rPr lang="en-US" dirty="0" err="1" smtClean="0"/>
              <a:t>copierea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</a:t>
            </a:r>
            <a:r>
              <a:rPr lang="en-US" dirty="0" err="1" smtClean="0"/>
              <a:t>dependente</a:t>
            </a:r>
            <a:r>
              <a:rPr lang="en-US" dirty="0" smtClean="0"/>
              <a:t> in lib – 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nzip 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one-jar-boot-0.97.jar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 smtClean="0"/>
              <a:t>(</a:t>
            </a:r>
            <a:r>
              <a:rPr lang="en-US" dirty="0" err="1" smtClean="0"/>
              <a:t>dezarhivarea</a:t>
            </a:r>
            <a:r>
              <a:rPr lang="en-US" dirty="0" smtClean="0"/>
              <a:t> in one-jar – 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mdir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directorului</a:t>
            </a:r>
            <a:r>
              <a:rPr lang="en-US" dirty="0" smtClean="0"/>
              <a:t> </a:t>
            </a:r>
            <a:r>
              <a:rPr lang="en-US" dirty="0" err="1" smtClean="0"/>
              <a:t>nevid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din </a:t>
            </a:r>
            <a:r>
              <a:rPr lang="en-US" dirty="0" err="1" smtClean="0"/>
              <a:t>dezarhivare</a:t>
            </a:r>
            <a:r>
              <a:rPr lang="en-US" dirty="0" smtClean="0"/>
              <a:t> – 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 smtClean="0"/>
              <a:t>One-Jar-Main-Class</a:t>
            </a:r>
            <a:r>
              <a:rPr lang="ro-RO" b="1" dirty="0"/>
              <a:t>: </a:t>
            </a:r>
            <a:r>
              <a:rPr lang="en-US" b="1" dirty="0" err="1" smtClean="0"/>
              <a:t>Hw</a:t>
            </a:r>
            <a:r>
              <a:rPr lang="en-US" dirty="0" smtClean="0"/>
              <a:t> se </a:t>
            </a:r>
            <a:r>
              <a:rPr lang="en-US" dirty="0" err="1" smtClean="0"/>
              <a:t>adauga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 la </a:t>
            </a:r>
            <a:r>
              <a:rPr lang="en-US" b="1" dirty="0" err="1" smtClean="0"/>
              <a:t>onejar</a:t>
            </a:r>
            <a:r>
              <a:rPr lang="ro-RO" b="1" dirty="0" smtClean="0"/>
              <a:t>/boot-manifest.mf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b="1" dirty="0" smtClean="0"/>
              <a:t>d one-jar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boot-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r>
              <a:rPr lang="en-US" dirty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../APP.jar. </a:t>
            </a:r>
            <a:r>
              <a:rPr lang="en-US" dirty="0" smtClean="0"/>
              <a:t>(se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arhiva</a:t>
            </a:r>
            <a:r>
              <a:rPr lang="en-US" dirty="0"/>
              <a:t> </a:t>
            </a:r>
            <a:r>
              <a:rPr lang="en-US" dirty="0" smtClean="0"/>
              <a:t>jar </a:t>
            </a:r>
            <a:r>
              <a:rPr lang="en-US" dirty="0" err="1" smtClean="0"/>
              <a:t>finala</a:t>
            </a:r>
            <a:r>
              <a:rPr lang="en-US" dirty="0" smtClean="0"/>
              <a:t> cu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directorului</a:t>
            </a:r>
            <a:r>
              <a:rPr lang="en-US" dirty="0" smtClean="0"/>
              <a:t> </a:t>
            </a:r>
            <a:r>
              <a:rPr lang="en-US" dirty="0" err="1" smtClean="0"/>
              <a:t>onejar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..</a:t>
            </a:r>
            <a:r>
              <a:rPr lang="en-US" dirty="0" smtClean="0"/>
              <a:t> (se </a:t>
            </a:r>
            <a:r>
              <a:rPr lang="en-US" dirty="0" err="1" smtClean="0"/>
              <a:t>revine</a:t>
            </a:r>
            <a:r>
              <a:rPr lang="en-US" dirty="0" smtClean="0"/>
              <a:t> la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–jar main.jar </a:t>
            </a:r>
          </a:p>
        </p:txBody>
      </p:sp>
    </p:spTree>
    <p:extLst>
      <p:ext uri="{BB962C8B-B14F-4D97-AF65-F5344CB8AC3E}">
        <p14:creationId xmlns:p14="http://schemas.microsoft.com/office/powerpoint/2010/main" val="2433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-24618" y="37642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.version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boot-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manifest.mf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OneJar.class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\---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simontuffs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\---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onejar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Boot$1.class Boot$2.class Boot$3.class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Handler$1.class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Handler.class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IProperties.class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JarClassLoader$1.class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JarClassLoader$2.class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JarClassLoader$ByteCode.class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JarClassLoader$FileURLFactory$1.class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JarClassLoader$FileURLFactory.class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JarClassLoader$IURLFactory.class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JarClassLoader$OneJarURLFactory.class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JarClassLoader.class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OneJarFile$1.class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OneJarFile$2.class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OneJarFile.class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OneJarURLConnection.class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one-jar-license.txt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log4j-1.2.17.jar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+---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app.jar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\---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META-INF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MANIFEST.MF 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Jar in jar: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solutia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one-jar;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structura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pentru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5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</p:spTree>
    <p:extLst>
      <p:ext uri="{BB962C8B-B14F-4D97-AF65-F5344CB8AC3E}">
        <p14:creationId xmlns:p14="http://schemas.microsoft.com/office/powerpoint/2010/main" val="4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Impachetarea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aplicatiilor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 standard,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diversele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java-based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r>
              <a:rPr lang="en-US" dirty="0" smtClean="0"/>
              <a:t> de </a:t>
            </a:r>
            <a:r>
              <a:rPr lang="en-US" dirty="0" err="1" smtClean="0"/>
              <a:t>aplicatii</a:t>
            </a:r>
            <a:r>
              <a:rPr lang="en-US" dirty="0" smtClean="0"/>
              <a:t> (AS) pot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conceptul</a:t>
            </a:r>
            <a:r>
              <a:rPr lang="en-US" dirty="0" smtClean="0"/>
              <a:t> de </a:t>
            </a:r>
            <a:r>
              <a:rPr lang="en-US" b="1" dirty="0" err="1" smtClean="0"/>
              <a:t>impachetare</a:t>
            </a:r>
            <a:r>
              <a:rPr lang="en-US" dirty="0" smtClean="0"/>
              <a:t> in </a:t>
            </a:r>
            <a:r>
              <a:rPr lang="en-US" dirty="0" err="1" smtClean="0"/>
              <a:t>arhive</a:t>
            </a:r>
            <a:r>
              <a:rPr lang="en-US" dirty="0" smtClean="0"/>
              <a:t> de tip:</a:t>
            </a:r>
          </a:p>
          <a:p>
            <a:pPr algn="just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jar</a:t>
            </a:r>
            <a:r>
              <a:rPr lang="en-US" dirty="0" smtClean="0"/>
              <a:t> (Java Archive),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war</a:t>
            </a:r>
            <a:r>
              <a:rPr lang="en-US" dirty="0" smtClean="0"/>
              <a:t> (Web Archive),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ear</a:t>
            </a:r>
            <a:r>
              <a:rPr lang="en-US" dirty="0" smtClean="0"/>
              <a:t> (Enterprise Archive),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rar</a:t>
            </a:r>
            <a:r>
              <a:rPr lang="en-US" dirty="0" smtClean="0"/>
              <a:t> (Resource Archive).</a:t>
            </a:r>
          </a:p>
          <a:p>
            <a:endParaRPr lang="en-US" dirty="0"/>
          </a:p>
          <a:p>
            <a:pPr algn="just"/>
            <a:r>
              <a:rPr lang="en-US" dirty="0" smtClean="0"/>
              <a:t>Din </a:t>
            </a:r>
            <a:r>
              <a:rPr lang="en-US" dirty="0" err="1" smtClean="0"/>
              <a:t>punct</a:t>
            </a:r>
            <a:r>
              <a:rPr lang="en-US" dirty="0" smtClean="0"/>
              <a:t> de </a:t>
            </a:r>
            <a:r>
              <a:rPr lang="en-US" dirty="0" err="1" smtClean="0"/>
              <a:t>vedere</a:t>
            </a:r>
            <a:r>
              <a:rPr lang="en-US" dirty="0" smtClean="0"/>
              <a:t> formal,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b="1" dirty="0" err="1" smtClean="0"/>
              <a:t>arhive</a:t>
            </a:r>
            <a:r>
              <a:rPr lang="en-US" b="1" dirty="0" smtClean="0"/>
              <a:t> zip</a:t>
            </a:r>
            <a:r>
              <a:rPr lang="en-US" dirty="0"/>
              <a:t> </a:t>
            </a:r>
            <a:r>
              <a:rPr lang="en-US" dirty="0" smtClean="0"/>
              <a:t>(cu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terminat</a:t>
            </a:r>
            <a:r>
              <a:rPr lang="en-US" dirty="0" smtClean="0"/>
              <a:t> in </a:t>
            </a:r>
            <a:r>
              <a:rPr lang="en-US" b="1" dirty="0" smtClean="0"/>
              <a:t>.jar .war .ear .</a:t>
            </a:r>
            <a:r>
              <a:rPr lang="en-US" b="1" dirty="0" err="1" smtClean="0"/>
              <a:t>rar</a:t>
            </a:r>
            <a:r>
              <a:rPr lang="en-US" dirty="0" smtClean="0"/>
              <a:t>) care </a:t>
            </a:r>
            <a:r>
              <a:rPr lang="en-US" dirty="0" err="1" smtClean="0"/>
              <a:t>inglobeaza</a:t>
            </a:r>
            <a:r>
              <a:rPr lang="en-US" dirty="0" smtClean="0"/>
              <a:t> o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arborescenta</a:t>
            </a:r>
            <a:r>
              <a:rPr lang="en-US" dirty="0" smtClean="0"/>
              <a:t> cu </a:t>
            </a:r>
            <a:r>
              <a:rPr lang="en-US" i="1" dirty="0" err="1" smtClean="0"/>
              <a:t>primele</a:t>
            </a:r>
            <a:r>
              <a:rPr lang="en-US" i="1" dirty="0" smtClean="0"/>
              <a:t> </a:t>
            </a:r>
            <a:r>
              <a:rPr lang="en-US" i="1" dirty="0" err="1" smtClean="0"/>
              <a:t>nivele</a:t>
            </a:r>
            <a:r>
              <a:rPr lang="en-US" i="1" dirty="0" smtClean="0"/>
              <a:t> </a:t>
            </a:r>
            <a:r>
              <a:rPr lang="en-US" i="1" dirty="0" err="1" smtClean="0"/>
              <a:t>standardizate</a:t>
            </a:r>
            <a:r>
              <a:rPr lang="en-US" i="1" dirty="0" smtClean="0"/>
              <a:t> in </a:t>
            </a:r>
            <a:r>
              <a:rPr lang="en-US" i="1" dirty="0" err="1" smtClean="0"/>
              <a:t>functie</a:t>
            </a:r>
            <a:r>
              <a:rPr lang="en-US" i="1" dirty="0" smtClean="0"/>
              <a:t> de tip</a:t>
            </a:r>
            <a:r>
              <a:rPr lang="en-US" dirty="0" smtClean="0"/>
              <a:t>. Deci se pot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metodele</a:t>
            </a:r>
            <a:r>
              <a:rPr lang="en-US" dirty="0" smtClean="0"/>
              <a:t> de zip </a:t>
            </a:r>
            <a:r>
              <a:rPr lang="en-US" dirty="0" err="1" smtClean="0"/>
              <a:t>si</a:t>
            </a:r>
            <a:r>
              <a:rPr lang="en-US" dirty="0" smtClean="0"/>
              <a:t> unzip. In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sens</a:t>
            </a:r>
            <a:r>
              <a:rPr lang="en-US" dirty="0" smtClean="0"/>
              <a:t> se pot </a:t>
            </a:r>
            <a:r>
              <a:rPr lang="en-US" dirty="0" err="1" smtClean="0"/>
              <a:t>consulta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www.baeldung.com/java-compress-and-uncompress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docs.oracle.com/javase/8/docs/api/java/util/zip/package-summary.html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 smtClean="0"/>
              <a:t>acestee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, </a:t>
            </a:r>
            <a:r>
              <a:rPr lang="en-US" dirty="0" err="1" smtClean="0"/>
              <a:t>fiecare</a:t>
            </a:r>
            <a:r>
              <a:rPr lang="en-US" dirty="0" smtClean="0"/>
              <a:t> tip de </a:t>
            </a:r>
            <a:r>
              <a:rPr lang="en-US" dirty="0" err="1" smtClean="0"/>
              <a:t>arhiva</a:t>
            </a:r>
            <a:r>
              <a:rPr lang="en-US" dirty="0" smtClean="0"/>
              <a:t> are </a:t>
            </a:r>
            <a:r>
              <a:rPr lang="en-US" dirty="0" err="1" smtClean="0"/>
              <a:t>utilitare</a:t>
            </a:r>
            <a:r>
              <a:rPr lang="en-US" dirty="0" smtClean="0"/>
              <a:t> de </a:t>
            </a:r>
            <a:r>
              <a:rPr lang="en-US" dirty="0" err="1" smtClean="0"/>
              <a:t>creare</a:t>
            </a:r>
            <a:r>
              <a:rPr lang="en-US" dirty="0" smtClean="0"/>
              <a:t> / </a:t>
            </a:r>
            <a:r>
              <a:rPr lang="en-US" dirty="0" err="1" smtClean="0"/>
              <a:t>manipulare</a:t>
            </a:r>
            <a:r>
              <a:rPr lang="en-US" dirty="0" smtClean="0"/>
              <a:t> </a:t>
            </a:r>
            <a:r>
              <a:rPr lang="en-US" dirty="0" err="1" smtClean="0"/>
              <a:t>specifice</a:t>
            </a:r>
            <a:r>
              <a:rPr lang="en-US" dirty="0" smtClean="0"/>
              <a:t>. De </a:t>
            </a:r>
            <a:r>
              <a:rPr lang="en-US" dirty="0" err="1" smtClean="0"/>
              <a:t>asemenea</a:t>
            </a:r>
            <a:r>
              <a:rPr lang="en-US" dirty="0" smtClean="0"/>
              <a:t>, IDE-</a:t>
            </a:r>
            <a:r>
              <a:rPr lang="en-US" dirty="0" err="1" smtClean="0"/>
              <a:t>urile</a:t>
            </a:r>
            <a:r>
              <a:rPr lang="en-US" dirty="0" smtClean="0"/>
              <a:t> (Eclipse, </a:t>
            </a:r>
            <a:r>
              <a:rPr lang="en-US" dirty="0" err="1" smtClean="0"/>
              <a:t>Intelij</a:t>
            </a:r>
            <a:r>
              <a:rPr lang="en-US" dirty="0" smtClean="0"/>
              <a:t>-Idea, </a:t>
            </a:r>
            <a:r>
              <a:rPr lang="en-US" dirty="0" err="1" smtClean="0"/>
              <a:t>Netbeans</a:t>
            </a:r>
            <a:r>
              <a:rPr lang="en-US" dirty="0" smtClean="0"/>
              <a:t> etc.)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BuildTool-urile</a:t>
            </a:r>
            <a:r>
              <a:rPr lang="en-US" dirty="0" smtClean="0"/>
              <a:t>  (ant, ivy, maven, </a:t>
            </a:r>
            <a:r>
              <a:rPr lang="en-US" dirty="0" err="1" smtClean="0"/>
              <a:t>gradle</a:t>
            </a:r>
            <a:r>
              <a:rPr lang="en-US" dirty="0" smtClean="0"/>
              <a:t> etc.) au 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facilitati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cu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arhive</a:t>
            </a:r>
            <a:r>
              <a:rPr lang="en-US" dirty="0" smtClean="0"/>
              <a:t> (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reveni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9528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creare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692" y="568232"/>
            <a:ext cx="3641308" cy="293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366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inglobeaza</a:t>
            </a:r>
            <a:r>
              <a:rPr lang="en-US" dirty="0" smtClean="0"/>
              <a:t> o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arborescenta</a:t>
            </a:r>
            <a:r>
              <a:rPr lang="en-US" dirty="0" smtClean="0"/>
              <a:t> de forma: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56" y="855941"/>
            <a:ext cx="5773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b="1" dirty="0" smtClean="0"/>
              <a:t>META-INF</a:t>
            </a:r>
            <a:r>
              <a:rPr lang="en-US" dirty="0" smtClean="0"/>
              <a:t>,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text </a:t>
            </a:r>
            <a:r>
              <a:rPr lang="en-US" b="1" dirty="0" smtClean="0"/>
              <a:t>MANIFEST.MF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obligatorii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b="1" dirty="0" smtClean="0"/>
              <a:t>jar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Liniile</a:t>
            </a:r>
            <a:r>
              <a:rPr lang="en-US" dirty="0" smtClean="0"/>
              <a:t> din </a:t>
            </a:r>
            <a:r>
              <a:rPr lang="en-US" b="1" dirty="0" smtClean="0"/>
              <a:t>MANIFEST.MF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de forma: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numeProprietate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valoare1 [  valoare2 . . . ]</a:t>
            </a:r>
            <a:r>
              <a:rPr lang="en-US" dirty="0" smtClean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Uneori</a:t>
            </a:r>
            <a:r>
              <a:rPr lang="en-US" dirty="0" smtClean="0"/>
              <a:t>, in </a:t>
            </a:r>
            <a:r>
              <a:rPr lang="en-US" dirty="0" err="1" smtClean="0"/>
              <a:t>functie</a:t>
            </a:r>
            <a:r>
              <a:rPr lang="en-US" dirty="0" smtClean="0"/>
              <a:t> de AS / </a:t>
            </a:r>
            <a:r>
              <a:rPr lang="en-US" dirty="0" err="1" smtClean="0"/>
              <a:t>tehnologia</a:t>
            </a:r>
            <a:r>
              <a:rPr lang="en-US" dirty="0" smtClean="0"/>
              <a:t> care </a:t>
            </a:r>
            <a:r>
              <a:rPr lang="en-US" dirty="0" err="1" smtClean="0"/>
              <a:t>utilizeaza</a:t>
            </a:r>
            <a:r>
              <a:rPr lang="en-US" dirty="0" smtClean="0"/>
              <a:t> </a:t>
            </a:r>
            <a:r>
              <a:rPr lang="en-US" b="1" dirty="0" smtClean="0"/>
              <a:t>jar</a:t>
            </a:r>
            <a:r>
              <a:rPr lang="en-US" dirty="0" smtClean="0"/>
              <a:t>, in </a:t>
            </a:r>
            <a:r>
              <a:rPr lang="en-US" b="1" dirty="0" smtClean="0"/>
              <a:t>META-INF</a:t>
            </a:r>
            <a:r>
              <a:rPr lang="en-US" dirty="0" smtClean="0"/>
              <a:t> pot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apara</a:t>
            </a:r>
            <a:r>
              <a:rPr lang="en-US" dirty="0" smtClean="0"/>
              <a:t> o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de </a:t>
            </a:r>
            <a:r>
              <a:rPr lang="en-US" dirty="0" err="1" smtClean="0"/>
              <a:t>configurare</a:t>
            </a:r>
            <a:r>
              <a:rPr lang="en-US" dirty="0" smtClean="0"/>
              <a:t>, fie </a:t>
            </a:r>
            <a:r>
              <a:rPr lang="en-US" dirty="0" err="1" smtClean="0"/>
              <a:t>fisiere</a:t>
            </a:r>
            <a:r>
              <a:rPr lang="en-US" dirty="0" smtClean="0"/>
              <a:t> de </a:t>
            </a:r>
            <a:r>
              <a:rPr lang="en-US" dirty="0" err="1" smtClean="0"/>
              <a:t>proprietati</a:t>
            </a:r>
            <a:r>
              <a:rPr lang="en-US" dirty="0" smtClean="0"/>
              <a:t>, fie </a:t>
            </a:r>
            <a:r>
              <a:rPr lang="en-US" dirty="0" err="1" smtClean="0"/>
              <a:t>fisiere</a:t>
            </a:r>
            <a:r>
              <a:rPr lang="en-US" dirty="0" smtClean="0"/>
              <a:t> XML.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Inafara</a:t>
            </a:r>
            <a:r>
              <a:rPr lang="en-US" dirty="0"/>
              <a:t> </a:t>
            </a:r>
            <a:r>
              <a:rPr lang="en-US" b="1" dirty="0"/>
              <a:t>META-INF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apara</a:t>
            </a:r>
            <a:r>
              <a:rPr lang="en-US" dirty="0"/>
              <a:t> o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arborescenta</a:t>
            </a:r>
            <a:r>
              <a:rPr lang="en-US" dirty="0"/>
              <a:t>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.class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a fi </a:t>
            </a:r>
            <a:r>
              <a:rPr lang="en-US" dirty="0" err="1"/>
              <a:t>arhivate</a:t>
            </a:r>
            <a:r>
              <a:rPr lang="en-US" dirty="0"/>
              <a:t> in </a:t>
            </a:r>
            <a:r>
              <a:rPr lang="en-US" dirty="0" err="1"/>
              <a:t>arhiva</a:t>
            </a:r>
            <a:r>
              <a:rPr lang="en-US" dirty="0"/>
              <a:t> .</a:t>
            </a:r>
            <a:r>
              <a:rPr lang="en-US" b="1" dirty="0"/>
              <a:t>jar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1581" y="3999951"/>
            <a:ext cx="90924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/>
              <a:t>Crearea</a:t>
            </a:r>
            <a:r>
              <a:rPr lang="en-US" b="1" dirty="0" smtClean="0"/>
              <a:t> </a:t>
            </a:r>
            <a:r>
              <a:rPr lang="en-US" b="1" dirty="0" err="1" smtClean="0"/>
              <a:t>unei</a:t>
            </a:r>
            <a:r>
              <a:rPr lang="en-US" b="1" dirty="0" smtClean="0"/>
              <a:t> </a:t>
            </a:r>
            <a:r>
              <a:rPr lang="en-US" b="1" dirty="0" err="1" smtClean="0"/>
              <a:t>arhive</a:t>
            </a:r>
            <a:r>
              <a:rPr lang="en-US" b="1" dirty="0" smtClean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utilitarul</a:t>
            </a:r>
            <a:r>
              <a:rPr lang="en-US" dirty="0" smtClean="0"/>
              <a:t> jar </a:t>
            </a:r>
            <a:r>
              <a:rPr lang="en-US" dirty="0" err="1" smtClean="0"/>
              <a:t>livrat</a:t>
            </a:r>
            <a:r>
              <a:rPr lang="en-US" dirty="0" smtClean="0"/>
              <a:t> de </a:t>
            </a:r>
            <a:r>
              <a:rPr lang="en-US" dirty="0" err="1" smtClean="0"/>
              <a:t>distributiile</a:t>
            </a:r>
            <a:r>
              <a:rPr lang="en-US" dirty="0" smtClean="0"/>
              <a:t> JSDK se face </a:t>
            </a:r>
            <a:r>
              <a:rPr lang="en-US" dirty="0" err="1" smtClean="0"/>
              <a:t>prin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fileJar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fisDirInp1 fisDirInp2 . . 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fisDirInpn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fileJar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fisManif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fisDirInp1 fisDirInp2 . . 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fisDirInpn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rezultat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fisManif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text cu al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MANIFEST.MF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fisDirInpi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director care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Optiuni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iesirea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face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fisManif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rezulta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MANIFEST.MF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Cateva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facilitati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oferite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arhivele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–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reuneste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 class </a:t>
            </a:r>
            <a:r>
              <a:rPr lang="en-US" dirty="0" err="1" smtClean="0"/>
              <a:t>si</a:t>
            </a:r>
            <a:r>
              <a:rPr lang="en-US" dirty="0" smtClean="0"/>
              <a:t> nu </a:t>
            </a:r>
            <a:r>
              <a:rPr lang="en-US" dirty="0" err="1" smtClean="0"/>
              <a:t>numai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avea</a:t>
            </a:r>
            <a:r>
              <a:rPr lang="en-US" dirty="0" smtClean="0"/>
              <a:t> </a:t>
            </a:r>
            <a:r>
              <a:rPr lang="en-US" dirty="0" err="1" smtClean="0"/>
              <a:t>rolul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executabil</a:t>
            </a:r>
            <a:r>
              <a:rPr lang="en-US" dirty="0" smtClean="0"/>
              <a:t> – </a:t>
            </a:r>
            <a:r>
              <a:rPr lang="en-US" b="1" dirty="0" err="1" smtClean="0"/>
              <a:t>arhiva</a:t>
            </a:r>
            <a:r>
              <a:rPr lang="en-US" b="1" dirty="0" smtClean="0"/>
              <a:t> jar </a:t>
            </a:r>
            <a:r>
              <a:rPr lang="en-US" b="1" dirty="0" err="1" smtClean="0"/>
              <a:t>autolansabila</a:t>
            </a:r>
            <a:r>
              <a:rPr lang="en-US" dirty="0" smtClean="0"/>
              <a:t> – </a:t>
            </a:r>
            <a:r>
              <a:rPr lang="en-US" dirty="0" err="1" smtClean="0"/>
              <a:t>daca</a:t>
            </a:r>
            <a:r>
              <a:rPr lang="en-US" dirty="0" smtClean="0"/>
              <a:t> in MANIFEST.MF se introduce </a:t>
            </a:r>
            <a:r>
              <a:rPr lang="en-US" dirty="0" err="1" smtClean="0"/>
              <a:t>proprietatea</a:t>
            </a:r>
            <a:r>
              <a:rPr lang="en-US" dirty="0"/>
              <a:t> </a:t>
            </a:r>
            <a:r>
              <a:rPr lang="en-US" b="1" dirty="0"/>
              <a:t>Main-Class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clasei</a:t>
            </a:r>
            <a:r>
              <a:rPr lang="en-US" dirty="0" smtClean="0"/>
              <a:t> din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de start </a:t>
            </a:r>
            <a:r>
              <a:rPr lang="en-US" b="1" dirty="0" smtClean="0"/>
              <a:t>main()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jar pot fi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privind</a:t>
            </a:r>
            <a:r>
              <a:rPr lang="en-US" dirty="0" smtClean="0"/>
              <a:t> </a:t>
            </a:r>
            <a:r>
              <a:rPr lang="en-US" dirty="0" err="1" smtClean="0"/>
              <a:t>dependenta</a:t>
            </a:r>
            <a:r>
              <a:rPr lang="en-US" dirty="0" smtClean="0"/>
              <a:t> de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jaruri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se introduce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b="1" dirty="0" smtClean="0"/>
              <a:t>Class-Path:</a:t>
            </a:r>
            <a:r>
              <a:rPr lang="en-US" dirty="0" smtClean="0"/>
              <a:t> cu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jar </a:t>
            </a:r>
            <a:r>
              <a:rPr lang="en-US" dirty="0" err="1" smtClean="0"/>
              <a:t>dependente</a:t>
            </a:r>
            <a:r>
              <a:rPr lang="en-US" dirty="0" smtClean="0"/>
              <a:t>. </a:t>
            </a:r>
            <a:r>
              <a:rPr lang="en-US" dirty="0" err="1" smtClean="0"/>
              <a:t>Atentie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lansarea</a:t>
            </a:r>
            <a:r>
              <a:rPr lang="en-US" dirty="0" smtClean="0"/>
              <a:t> </a:t>
            </a:r>
            <a:r>
              <a:rPr lang="en-US" b="1" dirty="0" smtClean="0"/>
              <a:t>java –jar</a:t>
            </a:r>
            <a:r>
              <a:rPr lang="en-US" dirty="0" smtClean="0"/>
              <a:t>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</a:t>
            </a:r>
            <a:r>
              <a:rPr lang="en-US" b="1" dirty="0" smtClean="0"/>
              <a:t>Class-Path</a:t>
            </a:r>
            <a:r>
              <a:rPr lang="en-US" dirty="0" smtClean="0"/>
              <a:t>: </a:t>
            </a:r>
            <a:r>
              <a:rPr lang="en-US" dirty="0" err="1" smtClean="0"/>
              <a:t>exista</a:t>
            </a:r>
            <a:r>
              <a:rPr lang="en-US" dirty="0" smtClean="0"/>
              <a:t>, </a:t>
            </a:r>
            <a:r>
              <a:rPr lang="en-US" dirty="0" err="1" smtClean="0"/>
              <a:t>atunci</a:t>
            </a:r>
            <a:r>
              <a:rPr lang="en-US" dirty="0" smtClean="0"/>
              <a:t> se  </a:t>
            </a:r>
            <a:r>
              <a:rPr lang="en-US" dirty="0" err="1"/>
              <a:t>anuleaza</a:t>
            </a:r>
            <a:r>
              <a:rPr lang="en-US" dirty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precedentele</a:t>
            </a:r>
            <a:r>
              <a:rPr lang="en-US" dirty="0" smtClean="0"/>
              <a:t> </a:t>
            </a:r>
            <a:r>
              <a:rPr lang="en-US" dirty="0"/>
              <a:t>legate de </a:t>
            </a:r>
            <a:r>
              <a:rPr lang="en-US" b="1" dirty="0" smtClean="0"/>
              <a:t>CLASSPATH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 smtClean="0"/>
              <a:t>Arhivele</a:t>
            </a:r>
            <a:r>
              <a:rPr lang="en-US" dirty="0" smtClean="0"/>
              <a:t> jar </a:t>
            </a:r>
            <a:r>
              <a:rPr lang="en-US" dirty="0"/>
              <a:t>pot fi </a:t>
            </a:r>
            <a:r>
              <a:rPr lang="en-US" dirty="0" err="1"/>
              <a:t>referite</a:t>
            </a:r>
            <a:r>
              <a:rPr lang="en-US" dirty="0"/>
              <a:t> </a:t>
            </a:r>
            <a:r>
              <a:rPr lang="en-US" dirty="0" smtClean="0"/>
              <a:t>implicit, (</a:t>
            </a:r>
            <a:r>
              <a:rPr lang="en-US" dirty="0" err="1" smtClean="0"/>
              <a:t>fara</a:t>
            </a:r>
            <a:r>
              <a:rPr lang="en-US" dirty="0" smtClean="0"/>
              <a:t> a fi in CLASSPATH)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plasate</a:t>
            </a:r>
            <a:r>
              <a:rPr lang="en-US" dirty="0" smtClean="0"/>
              <a:t> in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directoare</a:t>
            </a:r>
            <a:r>
              <a:rPr lang="en-US" dirty="0" smtClean="0"/>
              <a:t>. De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b="1" dirty="0"/>
              <a:t>lib/</a:t>
            </a:r>
            <a:r>
              <a:rPr lang="en-US" b="1" dirty="0" err="1"/>
              <a:t>ext</a:t>
            </a:r>
            <a:r>
              <a:rPr lang="en-US" dirty="0"/>
              <a:t> al </a:t>
            </a:r>
            <a:r>
              <a:rPr lang="en-US" dirty="0" err="1"/>
              <a:t>distributiei</a:t>
            </a:r>
            <a:r>
              <a:rPr lang="en-US" dirty="0"/>
              <a:t> java, </a:t>
            </a:r>
            <a:r>
              <a:rPr lang="en-US" dirty="0" err="1" smtClean="0"/>
              <a:t>directoarele</a:t>
            </a:r>
            <a:r>
              <a:rPr lang="en-US" dirty="0" smtClean="0"/>
              <a:t> </a:t>
            </a:r>
            <a:r>
              <a:rPr lang="en-US" b="1" dirty="0" smtClean="0"/>
              <a:t>lib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distributii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AS </a:t>
            </a:r>
            <a:r>
              <a:rPr lang="en-US" dirty="0" smtClean="0"/>
              <a:t>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optiunea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b="1" dirty="0" err="1"/>
              <a:t>cp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b="1" dirty="0" smtClean="0"/>
              <a:t>–</a:t>
            </a:r>
            <a:r>
              <a:rPr lang="en-US" b="1" dirty="0" err="1" smtClean="0"/>
              <a:t>classpath</a:t>
            </a:r>
            <a:r>
              <a:rPr lang="en-US" dirty="0" smtClean="0"/>
              <a:t>) </a:t>
            </a: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 smtClean="0"/>
              <a:t>wilcards</a:t>
            </a:r>
            <a:r>
              <a:rPr lang="en-US" dirty="0" smtClean="0"/>
              <a:t>: </a:t>
            </a:r>
            <a:r>
              <a:rPr lang="en-US" b="1" dirty="0" smtClean="0"/>
              <a:t>./*</a:t>
            </a:r>
            <a:r>
              <a:rPr lang="en-US" dirty="0" smtClean="0"/>
              <a:t> </a:t>
            </a:r>
            <a:r>
              <a:rPr lang="en-US" b="1" dirty="0"/>
              <a:t>lib</a:t>
            </a:r>
            <a:r>
              <a:rPr lang="en-US" b="1" dirty="0" smtClean="0"/>
              <a:t>/*</a:t>
            </a:r>
            <a:r>
              <a:rPr lang="en-US" dirty="0" smtClean="0"/>
              <a:t> </a:t>
            </a:r>
            <a:r>
              <a:rPr lang="en-US" dirty="0" err="1" smtClean="0"/>
              <a:t>s.a.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desemna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arhivele</a:t>
            </a:r>
            <a:r>
              <a:rPr lang="en-US" dirty="0" smtClean="0"/>
              <a:t> jar din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 (</a:t>
            </a:r>
            <a:r>
              <a:rPr lang="en-US" dirty="0" err="1" smtClean="0"/>
              <a:t>pana</a:t>
            </a:r>
            <a:r>
              <a:rPr lang="en-US" dirty="0" smtClean="0"/>
              <a:t> la Java 6 </a:t>
            </a:r>
            <a:r>
              <a:rPr lang="en-US" dirty="0" err="1" smtClean="0"/>
              <a:t>trebuiau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jar!). </a:t>
            </a:r>
            <a:r>
              <a:rPr lang="en-US" b="1" dirty="0" err="1" smtClean="0"/>
              <a:t>Atentie</a:t>
            </a:r>
            <a:r>
              <a:rPr lang="en-US" b="1" dirty="0" smtClean="0"/>
              <a:t>!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specificare</a:t>
            </a:r>
            <a:r>
              <a:rPr lang="en-US" dirty="0" smtClean="0"/>
              <a:t> NU FUNCTIONEAZA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specificarea</a:t>
            </a:r>
            <a:r>
              <a:rPr lang="en-US" dirty="0" smtClean="0"/>
              <a:t> se face cu </a:t>
            </a:r>
            <a:r>
              <a:rPr lang="en-US" dirty="0" err="1"/>
              <a:t>proprietatea</a:t>
            </a:r>
            <a:r>
              <a:rPr lang="en-US" dirty="0"/>
              <a:t> </a:t>
            </a:r>
            <a:r>
              <a:rPr lang="en-US" b="1" dirty="0"/>
              <a:t>Class-Path</a:t>
            </a:r>
            <a:r>
              <a:rPr lang="en-US" dirty="0"/>
              <a:t>: </a:t>
            </a:r>
            <a:r>
              <a:rPr lang="en-US" dirty="0" smtClean="0"/>
              <a:t>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Jar </a:t>
            </a:r>
            <a:r>
              <a:rPr lang="en-US" dirty="0" err="1"/>
              <a:t>pastreaza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 cod ci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smtClean="0"/>
              <a:t>read-only, </a:t>
            </a:r>
            <a:r>
              <a:rPr lang="en-US" dirty="0" err="1" smtClean="0"/>
              <a:t>asa</a:t>
            </a:r>
            <a:r>
              <a:rPr lang="en-US" dirty="0" smtClean="0"/>
              <a:t> cum </a:t>
            </a:r>
            <a:r>
              <a:rPr lang="en-US" dirty="0" err="1" smtClean="0"/>
              <a:t>aratam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jos.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Citirea</a:t>
            </a:r>
            <a:r>
              <a:rPr lang="en-US" dirty="0" smtClean="0"/>
              <a:t> de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  <a:r>
              <a:rPr lang="en-US" dirty="0" err="1" smtClean="0"/>
              <a:t>aflate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autolansabila</a:t>
            </a:r>
            <a:r>
              <a:rPr lang="en-US" dirty="0" smtClean="0"/>
              <a:t> </a:t>
            </a:r>
            <a:r>
              <a:rPr lang="en-US" dirty="0" err="1" smtClean="0"/>
              <a:t>aflata</a:t>
            </a:r>
            <a:r>
              <a:rPr lang="en-US" dirty="0" smtClean="0"/>
              <a:t> in </a:t>
            </a:r>
            <a:r>
              <a:rPr lang="en-US" dirty="0" err="1" smtClean="0"/>
              <a:t>executie</a:t>
            </a:r>
            <a:r>
              <a:rPr lang="en-US" dirty="0" smtClean="0"/>
              <a:t> se face </a:t>
            </a:r>
            <a:r>
              <a:rPr lang="en-US" dirty="0" err="1" smtClean="0"/>
              <a:t>privindu</a:t>
            </a:r>
            <a:r>
              <a:rPr lang="en-US" dirty="0" smtClean="0"/>
              <a:t>-le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acestea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resurse</a:t>
            </a:r>
            <a:r>
              <a:rPr lang="en-US" dirty="0" smtClean="0"/>
              <a:t>. </a:t>
            </a:r>
            <a:r>
              <a:rPr lang="en-US" dirty="0" err="1" smtClean="0"/>
              <a:t>Iata</a:t>
            </a:r>
            <a:r>
              <a:rPr lang="en-US" dirty="0" smtClean="0"/>
              <a:t> cum se </a:t>
            </a:r>
            <a:r>
              <a:rPr lang="en-US" dirty="0" err="1" smtClean="0"/>
              <a:t>creaza</a:t>
            </a:r>
            <a:r>
              <a:rPr lang="en-US" dirty="0" smtClean="0"/>
              <a:t> </a:t>
            </a:r>
            <a:r>
              <a:rPr lang="en-US" dirty="0" err="1" smtClean="0"/>
              <a:t>obiectul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citi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BufferedReader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new InputStreamReader(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o-RO" dirty="0"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.getResourceAsStream("/</a:t>
            </a:r>
            <a:r>
              <a:rPr lang="ro-RO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FisierAbsolutInJar</a:t>
            </a:r>
            <a:r>
              <a:rPr lang="ro-R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PATH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CLASSPATH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PATH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CLASSPATH </a:t>
            </a:r>
            <a:r>
              <a:rPr lang="en-US" dirty="0" err="1" smtClean="0"/>
              <a:t>contin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 </a:t>
            </a:r>
            <a:r>
              <a:rPr lang="en-US" dirty="0" err="1" smtClean="0"/>
              <a:t>directori</a:t>
            </a:r>
            <a:r>
              <a:rPr lang="en-US" dirty="0" smtClean="0"/>
              <a:t>, CLASSPATH are in plus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arhive</a:t>
            </a:r>
            <a:r>
              <a:rPr lang="en-US" dirty="0" smtClean="0"/>
              <a:t> jar.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listei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s</a:t>
            </a:r>
            <a:r>
              <a:rPr lang="ro-RO" dirty="0" smtClean="0"/>
              <a:t>eparat</a:t>
            </a:r>
            <a:r>
              <a:rPr lang="en-US" dirty="0" smtClean="0"/>
              <a:t>e </a:t>
            </a:r>
            <a:r>
              <a:rPr lang="en-US" dirty="0" err="1" smtClean="0"/>
              <a:t>prin</a:t>
            </a:r>
            <a:r>
              <a:rPr lang="ro-RO" dirty="0" smtClean="0"/>
              <a:t> 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ro-RO" b="1" dirty="0" smtClean="0"/>
              <a:t>;</a:t>
            </a:r>
            <a:r>
              <a:rPr lang="en-US" dirty="0" smtClean="0"/>
              <a:t> (</a:t>
            </a:r>
            <a:r>
              <a:rPr lang="en-US" dirty="0" err="1" smtClean="0"/>
              <a:t>depinde</a:t>
            </a:r>
            <a:r>
              <a:rPr lang="en-US" dirty="0" smtClean="0"/>
              <a:t> de SO)</a:t>
            </a:r>
            <a:r>
              <a:rPr lang="ro-RO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b="1" dirty="0"/>
              <a:t>PATH</a:t>
            </a:r>
            <a:r>
              <a:rPr lang="ro-RO" dirty="0"/>
              <a:t> este explorată de SO şi conţine directoarele în care SO caută fişierele executabile</a:t>
            </a:r>
            <a:r>
              <a:rPr lang="ro-RO" dirty="0" smtClean="0"/>
              <a:t>.</a:t>
            </a:r>
            <a:r>
              <a:rPr lang="en-US" dirty="0" smtClean="0"/>
              <a:t> Se </a:t>
            </a:r>
            <a:r>
              <a:rPr lang="ro-RO" dirty="0" smtClean="0"/>
              <a:t>defines</a:t>
            </a:r>
            <a:r>
              <a:rPr lang="en-US" dirty="0" err="1" smtClean="0"/>
              <a:t>te</a:t>
            </a:r>
            <a:r>
              <a:rPr lang="ro-RO" dirty="0" smtClean="0"/>
              <a:t> </a:t>
            </a:r>
            <a:r>
              <a:rPr lang="ro-RO" dirty="0"/>
              <a:t>ca orice </a:t>
            </a:r>
            <a:r>
              <a:rPr lang="ro-RO" dirty="0" smtClean="0"/>
              <a:t>variabil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de mediu</a:t>
            </a:r>
            <a:r>
              <a:rPr lang="ro-RO" dirty="0" smtClean="0"/>
              <a:t>:</a:t>
            </a:r>
            <a:r>
              <a:rPr lang="en-US" dirty="0" smtClean="0"/>
              <a:t> </a:t>
            </a:r>
            <a:r>
              <a:rPr lang="ro-RO" dirty="0" smtClean="0"/>
              <a:t> </a:t>
            </a:r>
            <a:r>
              <a:rPr lang="ro-RO" b="1" dirty="0"/>
              <a:t>[ set ] </a:t>
            </a:r>
            <a:r>
              <a:rPr lang="en-US" b="1" dirty="0" smtClean="0"/>
              <a:t>PATH</a:t>
            </a:r>
            <a:r>
              <a:rPr lang="ro-RO" b="1" dirty="0" smtClean="0"/>
              <a:t> </a:t>
            </a:r>
            <a:r>
              <a:rPr lang="ro-RO" b="1" dirty="0"/>
              <a:t>= </a:t>
            </a:r>
            <a:r>
              <a:rPr lang="en-US" b="1" dirty="0" err="1" smtClean="0"/>
              <a:t>lista</a:t>
            </a:r>
            <a:r>
              <a:rPr lang="ro-RO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ro-RO" dirty="0" smtClean="0"/>
              <a:t>nu </a:t>
            </a:r>
            <a:r>
              <a:rPr lang="ro-RO" dirty="0"/>
              <a:t>poate fi modificat din nici un mediu Java (java, javac, jar etc</a:t>
            </a:r>
            <a:r>
              <a:rPr lang="ro-RO" dirty="0" smtClean="0"/>
              <a:t>.)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o-RO" b="1" dirty="0"/>
              <a:t>CLASSPATH</a:t>
            </a:r>
            <a:r>
              <a:rPr lang="ro-RO" dirty="0"/>
              <a:t> este explorată de JVM (ClassLoader) şi conţine directoarele şi / sau arhivele jar de unde să fie încărcate </a:t>
            </a:r>
            <a:r>
              <a:rPr lang="en-US" dirty="0" smtClean="0"/>
              <a:t>/ </a:t>
            </a:r>
            <a:r>
              <a:rPr lang="en-US" dirty="0" err="1" smtClean="0"/>
              <a:t>consultate</a:t>
            </a:r>
            <a:r>
              <a:rPr lang="en-US" dirty="0" smtClean="0"/>
              <a:t> </a:t>
            </a:r>
            <a:r>
              <a:rPr lang="ro-RO" dirty="0" smtClean="0"/>
              <a:t>clasele Java</a:t>
            </a:r>
            <a:r>
              <a:rPr lang="en-US" dirty="0" smtClean="0"/>
              <a:t> in </a:t>
            </a:r>
            <a:r>
              <a:rPr lang="en-US" dirty="0" err="1" smtClean="0"/>
              <a:t>vederea</a:t>
            </a:r>
            <a:r>
              <a:rPr lang="en-US" dirty="0" smtClean="0"/>
              <a:t> </a:t>
            </a:r>
            <a:r>
              <a:rPr lang="en-US" dirty="0" err="1" smtClean="0"/>
              <a:t>compilarii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/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executiei</a:t>
            </a:r>
            <a:r>
              <a:rPr lang="en-US" dirty="0" smtClean="0"/>
              <a:t>. Are o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implicita</a:t>
            </a:r>
            <a:r>
              <a:rPr lang="en-US" dirty="0" smtClean="0"/>
              <a:t> data de </a:t>
            </a:r>
            <a:r>
              <a:rPr lang="en-US" dirty="0" err="1" smtClean="0"/>
              <a:t>mediul</a:t>
            </a:r>
            <a:r>
              <a:rPr lang="en-US" dirty="0" smtClean="0"/>
              <a:t> Java, </a:t>
            </a:r>
            <a:r>
              <a:rPr lang="en-US" dirty="0" err="1" smtClean="0"/>
              <a:t>dar</a:t>
            </a:r>
            <a:r>
              <a:rPr lang="en-US" dirty="0" smtClean="0"/>
              <a:t>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ro-RO" dirty="0" smtClean="0"/>
              <a:t>defin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ro-RO" dirty="0"/>
              <a:t>ca orice variabil</a:t>
            </a:r>
            <a:r>
              <a:rPr lang="en-US" dirty="0"/>
              <a:t>a</a:t>
            </a:r>
            <a:r>
              <a:rPr lang="ro-RO" dirty="0"/>
              <a:t> de mediu: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ro-RO" b="1" dirty="0"/>
              <a:t>[ set ] </a:t>
            </a:r>
            <a:r>
              <a:rPr lang="en-US" b="1" dirty="0" smtClean="0"/>
              <a:t>CLASSPATH</a:t>
            </a:r>
            <a:r>
              <a:rPr lang="ro-RO" b="1" dirty="0" smtClean="0"/>
              <a:t> </a:t>
            </a:r>
            <a:r>
              <a:rPr lang="ro-RO" b="1" dirty="0"/>
              <a:t>= </a:t>
            </a:r>
            <a:r>
              <a:rPr lang="en-US" b="1" dirty="0" err="1" smtClean="0"/>
              <a:t>lista</a:t>
            </a:r>
            <a:r>
              <a:rPr lang="en-US" b="1" dirty="0" smtClean="0"/>
              <a:t>.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ro-RO" dirty="0" smtClean="0"/>
              <a:t>poate </a:t>
            </a:r>
            <a:r>
              <a:rPr lang="ro-RO" dirty="0"/>
              <a:t>fi modificat / suprascris prin lansarea de comenzi </a:t>
            </a:r>
            <a:r>
              <a:rPr lang="ro-RO" b="1" dirty="0"/>
              <a:t>java -cp </a:t>
            </a:r>
            <a:r>
              <a:rPr lang="ro-RO" b="1" dirty="0" smtClean="0"/>
              <a:t>(</a:t>
            </a:r>
            <a:r>
              <a:rPr lang="en-US" b="1" dirty="0" smtClean="0"/>
              <a:t>java </a:t>
            </a:r>
            <a:r>
              <a:rPr lang="ro-RO" b="1" dirty="0" smtClean="0"/>
              <a:t>-classpath</a:t>
            </a:r>
            <a:r>
              <a:rPr lang="ro-RO" b="1" dirty="0"/>
              <a:t>)</a:t>
            </a:r>
            <a:r>
              <a:rPr lang="ro-RO" dirty="0"/>
              <a:t>, sau din atributul </a:t>
            </a:r>
            <a:r>
              <a:rPr lang="ro-RO" b="1" dirty="0"/>
              <a:t>Class-Path</a:t>
            </a:r>
            <a:r>
              <a:rPr lang="ro-RO" dirty="0"/>
              <a:t> din </a:t>
            </a:r>
            <a:r>
              <a:rPr lang="ro-RO" b="1" dirty="0"/>
              <a:t>META-INF/MANIFEST.MF</a:t>
            </a:r>
            <a:r>
              <a:rPr lang="ro-RO" dirty="0"/>
              <a:t> dintr-o arhivă </a:t>
            </a:r>
            <a:r>
              <a:rPr lang="ro-RO" dirty="0" smtClean="0"/>
              <a:t>jar</a:t>
            </a:r>
            <a:r>
              <a:rPr lang="en-US" dirty="0" smtClean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ne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de </a:t>
            </a:r>
            <a:r>
              <a:rPr lang="en-US" dirty="0" err="1" smtClean="0"/>
              <a:t>vizibilitatea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din </a:t>
            </a:r>
            <a:r>
              <a:rPr lang="ro-RO" dirty="0"/>
              <a:t>atributul </a:t>
            </a:r>
            <a:r>
              <a:rPr lang="ro-RO" b="1" dirty="0"/>
              <a:t>Class-Path</a:t>
            </a:r>
            <a:r>
              <a:rPr lang="ro-RO" dirty="0"/>
              <a:t> din </a:t>
            </a:r>
            <a:r>
              <a:rPr lang="ro-RO" b="1" dirty="0"/>
              <a:t>META-INF/MANIFEST.MF</a:t>
            </a:r>
            <a:r>
              <a:rPr lang="ro-RO" dirty="0"/>
              <a:t> dintr-o arhivă jar</a:t>
            </a:r>
            <a:r>
              <a:rPr lang="en-US" dirty="0" smtClean="0"/>
              <a:t>. Regula </a:t>
            </a:r>
            <a:r>
              <a:rPr lang="en-US" dirty="0" err="1" smtClean="0"/>
              <a:t>esentiala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ca: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ro-RO" dirty="0" smtClean="0">
                <a:solidFill>
                  <a:srgbClr val="FF0000"/>
                </a:solidFill>
              </a:rPr>
              <a:t>pecificările </a:t>
            </a:r>
            <a:r>
              <a:rPr lang="ro-RO" dirty="0">
                <a:solidFill>
                  <a:srgbClr val="FF0000"/>
                </a:solidFill>
              </a:rPr>
              <a:t>din atributul </a:t>
            </a:r>
            <a:r>
              <a:rPr lang="ro-RO" b="1" dirty="0">
                <a:solidFill>
                  <a:srgbClr val="FF0000"/>
                </a:solidFill>
              </a:rPr>
              <a:t>Class-Path</a:t>
            </a:r>
            <a:r>
              <a:rPr lang="ro-RO" dirty="0">
                <a:solidFill>
                  <a:srgbClr val="FF0000"/>
                </a:solidFill>
              </a:rPr>
              <a:t> se referă la clase sau </a:t>
            </a:r>
            <a:r>
              <a:rPr lang="en-US" dirty="0" err="1" smtClean="0">
                <a:solidFill>
                  <a:srgbClr val="FF0000"/>
                </a:solidFill>
              </a:rPr>
              <a:t>arhive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o-RO" dirty="0" smtClean="0">
                <a:solidFill>
                  <a:srgbClr val="FF0000"/>
                </a:solidFill>
              </a:rPr>
              <a:t>jar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aflate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b="1" i="1" dirty="0">
                <a:solidFill>
                  <a:srgbClr val="FF0000"/>
                </a:solidFill>
              </a:rPr>
              <a:t>în sistemul de fişiere local</a:t>
            </a:r>
            <a:r>
              <a:rPr lang="ro-RO" dirty="0">
                <a:solidFill>
                  <a:srgbClr val="FF0000"/>
                </a:solidFill>
              </a:rPr>
              <a:t>, </a:t>
            </a:r>
            <a:r>
              <a:rPr lang="ro-RO" b="1" dirty="0">
                <a:solidFill>
                  <a:srgbClr val="FF0000"/>
                </a:solidFill>
              </a:rPr>
              <a:t>nu în interiorul arhivei jar!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en-US" dirty="0" err="1"/>
              <a:t>D</a:t>
            </a:r>
            <a:r>
              <a:rPr lang="en-US" dirty="0" err="1" smtClean="0"/>
              <a:t>rept</a:t>
            </a:r>
            <a:r>
              <a:rPr lang="en-US" dirty="0" smtClean="0"/>
              <a:t> </a:t>
            </a:r>
            <a:r>
              <a:rPr lang="en-US" dirty="0" err="1" smtClean="0"/>
              <a:t>consecinta</a:t>
            </a:r>
            <a:r>
              <a:rPr lang="en-US" dirty="0" smtClean="0"/>
              <a:t>, </a:t>
            </a:r>
            <a:r>
              <a:rPr lang="en-US" dirty="0" err="1" smtClean="0"/>
              <a:t>ClassLoaderul</a:t>
            </a:r>
            <a:r>
              <a:rPr lang="en-US" dirty="0" smtClean="0"/>
              <a:t> nu “</a:t>
            </a:r>
            <a:r>
              <a:rPr lang="en-US" dirty="0" err="1" smtClean="0"/>
              <a:t>vede</a:t>
            </a:r>
            <a:r>
              <a:rPr lang="en-US" dirty="0" smtClean="0"/>
              <a:t>” </a:t>
            </a:r>
            <a:r>
              <a:rPr lang="en-US" dirty="0" err="1" smtClean="0"/>
              <a:t>continutul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 </a:t>
            </a:r>
            <a:r>
              <a:rPr lang="en-US" dirty="0" err="1" smtClean="0"/>
              <a:t>aflate</a:t>
            </a:r>
            <a:r>
              <a:rPr lang="en-US" dirty="0" smtClean="0"/>
              <a:t> 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altei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 (</a:t>
            </a:r>
            <a:r>
              <a:rPr lang="en-US" dirty="0" err="1" smtClean="0"/>
              <a:t>arhive</a:t>
            </a:r>
            <a:r>
              <a:rPr lang="en-US" dirty="0" smtClean="0"/>
              <a:t> jar imbricate).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clarifica</a:t>
            </a:r>
            <a:r>
              <a:rPr lang="en-US" dirty="0" smtClean="0"/>
              <a:t>,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considera</a:t>
            </a:r>
            <a:r>
              <a:rPr lang="en-US" dirty="0" smtClean="0"/>
              <a:t> un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simplu</a:t>
            </a:r>
            <a:r>
              <a:rPr lang="en-US" dirty="0" smtClean="0"/>
              <a:t> le care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ilustra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merge, </a:t>
            </a:r>
            <a:r>
              <a:rPr lang="en-US" dirty="0" err="1" smtClean="0"/>
              <a:t>ce</a:t>
            </a:r>
            <a:r>
              <a:rPr lang="en-US" dirty="0" smtClean="0"/>
              <a:t> nu merge </a:t>
            </a:r>
            <a:r>
              <a:rPr lang="en-US" dirty="0" err="1" smtClean="0"/>
              <a:t>si</a:t>
            </a:r>
            <a:r>
              <a:rPr lang="en-US" dirty="0" smtClean="0"/>
              <a:t> cum se pot </a:t>
            </a:r>
            <a:r>
              <a:rPr lang="en-US" dirty="0" err="1" smtClean="0"/>
              <a:t>solutiona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dificultati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Exemplu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cu log4j: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sursa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Java,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descrierea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liniilor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log,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arhiva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jar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necesara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068" y="381734"/>
            <a:ext cx="6462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org.apache.log4j.*;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Logger log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Logger.getLogger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log.info("1");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log.info("2");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8" y="2544384"/>
            <a:ext cx="9129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Fixeaza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rootlogger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log4j.rootLogger=error, 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Seteaza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nivelul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logger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ordinea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DEBUG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INFO &lt; WARN &lt; ERROR &lt; FATAL)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log4j.logger.Hw=info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appenderul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 de tip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fisier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log4j.appender.R=org.apache.log4j.RollingFileAppender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fisierul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plasat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log4j.appender.R.File=./fisier.log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Pentru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layout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foloseste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patternLayout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log4j.appender.R.layout=org.apache.log4j.PatternLayout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#Format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afisare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mesajul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log4j.appender.R.layout.ConversionPattern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=%d{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MM-dd_HH:mm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}[%t] %-5p %c{1}.%M()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%l: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6360" y="3817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Hw.java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2471" y="214427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dirty="0" smtClean="0"/>
              <a:t>og4j.properties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2031" y="5924475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compilare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executie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necesara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sz="2000" dirty="0" smtClean="0"/>
              <a:t>log4j-1.2.1</a:t>
            </a:r>
            <a:r>
              <a:rPr lang="en-US" sz="2000" dirty="0" smtClean="0"/>
              <a:t>7</a:t>
            </a:r>
            <a:r>
              <a:rPr lang="ro-RO" sz="2000" dirty="0" smtClean="0"/>
              <a:t>.jar</a:t>
            </a:r>
            <a:r>
              <a:rPr lang="ro-R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scenarii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executie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9608"/>
            <a:ext cx="9144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Scenariul</a:t>
            </a:r>
            <a:r>
              <a:rPr lang="en-US" b="1" dirty="0" smtClean="0"/>
              <a:t> 1:</a:t>
            </a:r>
            <a:r>
              <a:rPr lang="en-US" dirty="0" smtClean="0"/>
              <a:t> In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direct, </a:t>
            </a:r>
            <a:r>
              <a:rPr lang="en-US" dirty="0" err="1" smtClean="0"/>
              <a:t>presupunem</a:t>
            </a:r>
            <a:r>
              <a:rPr lang="en-US" dirty="0" smtClean="0"/>
              <a:t> ca in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fisierele</a:t>
            </a:r>
            <a:r>
              <a:rPr lang="en-US" dirty="0" smtClean="0"/>
              <a:t> </a:t>
            </a:r>
            <a:r>
              <a:rPr lang="en-US" b="1" dirty="0" smtClean="0"/>
              <a:t>Hw.java</a:t>
            </a:r>
            <a:r>
              <a:rPr lang="en-US" dirty="0" smtClean="0"/>
              <a:t>, </a:t>
            </a:r>
            <a:r>
              <a:rPr lang="en-US" b="1" dirty="0" smtClean="0"/>
              <a:t>log4j.properties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ro-RO" b="1" dirty="0" smtClean="0"/>
              <a:t>log4j-1.2.1</a:t>
            </a:r>
            <a:r>
              <a:rPr lang="en-US" b="1" dirty="0" smtClean="0"/>
              <a:t>7</a:t>
            </a:r>
            <a:r>
              <a:rPr lang="ro-RO" b="1" dirty="0" smtClean="0"/>
              <a:t>.jar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Compilarea</a:t>
            </a:r>
            <a:r>
              <a:rPr lang="en-US" dirty="0" smtClean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.;log4j-1.2.17.jar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Hw.java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/>
              <a:t>Executia</a:t>
            </a:r>
            <a:r>
              <a:rPr lang="en-US" dirty="0"/>
              <a:t>: </a:t>
            </a:r>
            <a:r>
              <a:rPr lang="en-US" dirty="0" smtClean="0"/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.;log4j-1.2.17.jar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executiei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afiseaza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fisier.log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ultimele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linii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forma: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09-21_11:37[main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INFO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(Hw.java:5): 1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09-21_11:37[main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INFO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linia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(Hw.java:7): 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Scenariul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Grupam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Hw.class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/>
              <a:t>log4j.properties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autolansabila</a:t>
            </a:r>
            <a:r>
              <a:rPr lang="en-US" dirty="0" smtClean="0"/>
              <a:t> cu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b="1" dirty="0" smtClean="0"/>
              <a:t>main.jar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, cream in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b="1" dirty="0" smtClean="0"/>
              <a:t>manifest.txt</a:t>
            </a:r>
            <a:r>
              <a:rPr lang="en-US" dirty="0" smtClean="0"/>
              <a:t> care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linii</a:t>
            </a:r>
            <a:r>
              <a:rPr lang="en-US" dirty="0" smtClean="0"/>
              <a:t>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Main-Class: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Class-Path: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log4j-1.2.17.jar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comenzi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.;log4j-1.2.17.jar Hw.java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manifest.txt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log4j.properties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–jar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app.jar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orice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 cu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arhivele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log4j-1.2.17.jar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standard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start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CLASSPATH.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scenariul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2: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variante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NU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b="1" dirty="0" err="1" smtClean="0"/>
              <a:t>scenariul</a:t>
            </a:r>
            <a:r>
              <a:rPr lang="en-US" b="1" dirty="0" smtClean="0"/>
              <a:t> </a:t>
            </a:r>
            <a:r>
              <a:rPr lang="en-US" b="1" dirty="0" err="1" smtClean="0"/>
              <a:t>functioneaza</a:t>
            </a:r>
            <a:r>
              <a:rPr lang="en-US" b="1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in </a:t>
            </a:r>
            <a:r>
              <a:rPr lang="en-US" dirty="0"/>
              <a:t>director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b="1" dirty="0" smtClean="0"/>
              <a:t>app</a:t>
            </a:r>
            <a:r>
              <a:rPr lang="en-US" b="1" dirty="0" smtClean="0"/>
              <a:t>.jar</a:t>
            </a:r>
            <a:r>
              <a:rPr lang="en-US" dirty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/>
              <a:t>arhiva</a:t>
            </a:r>
            <a:r>
              <a:rPr lang="en-US" dirty="0"/>
              <a:t> </a:t>
            </a:r>
            <a:r>
              <a:rPr lang="en-US" b="1" dirty="0" smtClean="0"/>
              <a:t>log4j-1.2.17.jar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plasata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alt director, </a:t>
            </a:r>
            <a:r>
              <a:rPr lang="en-US" dirty="0" err="1" smtClean="0"/>
              <a:t>specificat</a:t>
            </a:r>
            <a:r>
              <a:rPr lang="en-US" dirty="0" smtClean="0"/>
              <a:t> </a:t>
            </a:r>
            <a:r>
              <a:rPr lang="en-US" dirty="0" err="1" smtClean="0"/>
              <a:t>corespunzator</a:t>
            </a:r>
            <a:r>
              <a:rPr lang="en-US" dirty="0" smtClean="0"/>
              <a:t> in </a:t>
            </a:r>
            <a:r>
              <a:rPr lang="en-US" b="1" dirty="0" smtClean="0"/>
              <a:t>Class-Path</a:t>
            </a:r>
            <a:r>
              <a:rPr lang="en-US" dirty="0" smtClean="0"/>
              <a:t>. </a:t>
            </a:r>
            <a:r>
              <a:rPr lang="en-US" dirty="0" err="1" smtClean="0"/>
              <a:t>Iata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Class-Path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log4j-1.2.17.jar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arhiva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directorul</a:t>
            </a:r>
            <a:r>
              <a:rPr lang="en-US" dirty="0" smtClean="0"/>
              <a:t> </a:t>
            </a:r>
            <a:r>
              <a:rPr lang="en-US" dirty="0" err="1" smtClean="0"/>
              <a:t>radacina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Class-Path: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lib/log4j-1.2.17.jar</a:t>
            </a:r>
            <a:r>
              <a:rPr lang="en-US" dirty="0" smtClean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smtClean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 smtClean="0"/>
              <a:t>subdirectorul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 smtClean="0"/>
              <a:t> al </a:t>
            </a:r>
            <a:r>
              <a:rPr lang="en-US" dirty="0" err="1" smtClean="0"/>
              <a:t>directorului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 in care </a:t>
            </a:r>
            <a:r>
              <a:rPr lang="en-US" b="1" dirty="0" err="1" smtClean="0"/>
              <a:t>scenariul</a:t>
            </a:r>
            <a:r>
              <a:rPr lang="en-US" b="1" dirty="0" smtClean="0"/>
              <a:t> NU </a:t>
            </a:r>
            <a:r>
              <a:rPr lang="en-US" b="1" dirty="0" err="1" smtClean="0"/>
              <a:t>functioneaza</a:t>
            </a:r>
            <a:r>
              <a:rPr lang="en-US" dirty="0" smtClean="0"/>
              <a:t>: </a:t>
            </a:r>
            <a:r>
              <a:rPr lang="en-US" dirty="0" err="1"/>
              <a:t>daca</a:t>
            </a:r>
            <a:r>
              <a:rPr lang="en-US" dirty="0"/>
              <a:t> in director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arhiva</a:t>
            </a:r>
            <a:r>
              <a:rPr lang="en-US" dirty="0"/>
              <a:t> </a:t>
            </a:r>
            <a:r>
              <a:rPr lang="en-US" b="1" dirty="0" smtClean="0"/>
              <a:t>app</a:t>
            </a:r>
            <a:r>
              <a:rPr lang="en-US" b="1" dirty="0" smtClean="0"/>
              <a:t>.jar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arhiva</a:t>
            </a:r>
            <a:r>
              <a:rPr lang="en-US" dirty="0"/>
              <a:t> </a:t>
            </a:r>
            <a:r>
              <a:rPr lang="en-US" b="1" dirty="0"/>
              <a:t>log4j-1.2.17.jar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plasata</a:t>
            </a:r>
            <a:r>
              <a:rPr lang="en-US" dirty="0"/>
              <a:t> in </a:t>
            </a:r>
            <a:r>
              <a:rPr lang="en-US" dirty="0" smtClean="0"/>
              <a:t>alt </a:t>
            </a:r>
            <a:r>
              <a:rPr lang="en-US" dirty="0" err="1" smtClean="0"/>
              <a:t>loc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Lansari</a:t>
            </a:r>
            <a:r>
              <a:rPr lang="en-US" dirty="0" smtClean="0"/>
              <a:t> de  forma: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/log4j-1.2.17.jar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main.jar</a:t>
            </a:r>
            <a:r>
              <a:rPr lang="en-US" dirty="0" smtClean="0"/>
              <a:t> 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lib/log4j-1.2.17.jar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main.jar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deoarece</a:t>
            </a:r>
            <a:r>
              <a:rPr lang="en-US" dirty="0" smtClean="0"/>
              <a:t> </a:t>
            </a:r>
            <a:r>
              <a:rPr lang="en-US" dirty="0" err="1" smtClean="0"/>
              <a:t>optiunile</a:t>
            </a:r>
            <a:r>
              <a:rPr lang="en-US" dirty="0" smtClean="0"/>
              <a:t>  </a:t>
            </a:r>
            <a:r>
              <a:rPr lang="en-US" b="1" dirty="0"/>
              <a:t>-jar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b="1" dirty="0" err="1"/>
              <a:t>cp</a:t>
            </a:r>
            <a:r>
              <a:rPr lang="en-US" dirty="0"/>
              <a:t> se </a:t>
            </a:r>
            <a:r>
              <a:rPr lang="en-US" dirty="0" err="1"/>
              <a:t>exclud</a:t>
            </a:r>
            <a:r>
              <a:rPr lang="en-US" dirty="0"/>
              <a:t> </a:t>
            </a:r>
            <a:r>
              <a:rPr lang="en-US" dirty="0" err="1"/>
              <a:t>reciproc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Class-Path: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d:/log4j-1.2.17.jar</a:t>
            </a:r>
            <a:r>
              <a:rPr lang="en-US" dirty="0" smtClean="0"/>
              <a:t> 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Class-Path: lib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eoarece</a:t>
            </a:r>
            <a:r>
              <a:rPr lang="en-US" dirty="0" smtClean="0"/>
              <a:t> d: (</a:t>
            </a:r>
            <a:r>
              <a:rPr lang="en-US" dirty="0" err="1" smtClean="0"/>
              <a:t>caz</a:t>
            </a:r>
            <a:r>
              <a:rPr lang="en-US" dirty="0" smtClean="0"/>
              <a:t> Windows), </a:t>
            </a:r>
            <a:r>
              <a:rPr lang="en-US" dirty="0" err="1" smtClean="0"/>
              <a:t>respectiv</a:t>
            </a:r>
            <a:r>
              <a:rPr lang="en-US" dirty="0" smtClean="0"/>
              <a:t> </a:t>
            </a:r>
            <a:r>
              <a:rPr lang="en-US" dirty="0" err="1" smtClean="0"/>
              <a:t>specificarea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* nu </a:t>
            </a:r>
            <a:r>
              <a:rPr lang="en-US" dirty="0" err="1" smtClean="0"/>
              <a:t>sunt</a:t>
            </a:r>
            <a:r>
              <a:rPr lang="en-US" dirty="0" smtClean="0"/>
              <a:t> de </a:t>
            </a:r>
            <a:r>
              <a:rPr lang="en-US" dirty="0" err="1" smtClean="0"/>
              <a:t>competenta</a:t>
            </a:r>
            <a:r>
              <a:rPr lang="en-US" dirty="0" smtClean="0"/>
              <a:t> </a:t>
            </a:r>
            <a:r>
              <a:rPr lang="en-US" dirty="0" err="1" smtClean="0"/>
              <a:t>ClassLoader</a:t>
            </a:r>
            <a:r>
              <a:rPr lang="en-US" dirty="0" smtClean="0"/>
              <a:t> (ci a shell).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22.09.2021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BFM_JarClasspath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_/_15_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Hw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scenariul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3: jar in jar NU merge!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66713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/>
              <a:t>Scenariul</a:t>
            </a:r>
            <a:r>
              <a:rPr lang="en-US" b="1" dirty="0" smtClean="0"/>
              <a:t> 3: </a:t>
            </a:r>
            <a:r>
              <a:rPr lang="en-US" b="1" dirty="0" err="1" smtClean="0"/>
              <a:t>arhiva</a:t>
            </a:r>
            <a:r>
              <a:rPr lang="en-US" b="1" dirty="0" smtClean="0"/>
              <a:t> jar in </a:t>
            </a:r>
            <a:r>
              <a:rPr lang="en-US" b="1" dirty="0" err="1" smtClean="0"/>
              <a:t>arhiva</a:t>
            </a:r>
            <a:r>
              <a:rPr lang="en-US" b="1" dirty="0" smtClean="0"/>
              <a:t> jar</a:t>
            </a:r>
            <a:r>
              <a:rPr lang="en-US" dirty="0" smtClean="0"/>
              <a:t>. In </a:t>
            </a:r>
            <a:r>
              <a:rPr lang="en-US" dirty="0" err="1" smtClean="0"/>
              <a:t>scenariul</a:t>
            </a:r>
            <a:r>
              <a:rPr lang="en-US" dirty="0" smtClean="0"/>
              <a:t> precedent, </a:t>
            </a:r>
            <a:r>
              <a:rPr lang="en-US" dirty="0" err="1" smtClean="0"/>
              <a:t>arhiva</a:t>
            </a:r>
            <a:r>
              <a:rPr lang="en-US" dirty="0" smtClean="0"/>
              <a:t> jar </a:t>
            </a:r>
            <a:r>
              <a:rPr lang="en-US" dirty="0" err="1" smtClean="0"/>
              <a:t>suplimentara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autolansabila</a:t>
            </a:r>
            <a:r>
              <a:rPr lang="en-US" dirty="0" smtClean="0"/>
              <a:t>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prezenta</a:t>
            </a:r>
            <a:r>
              <a:rPr lang="en-US" dirty="0" smtClean="0"/>
              <a:t>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 distinct. Evident,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arhive</a:t>
            </a:r>
            <a:r>
              <a:rPr lang="en-US" dirty="0" smtClean="0"/>
              <a:t> jar </a:t>
            </a:r>
            <a:r>
              <a:rPr lang="en-US" dirty="0" err="1" smtClean="0"/>
              <a:t>suplimentare</a:t>
            </a:r>
            <a:r>
              <a:rPr lang="en-US" dirty="0" smtClean="0"/>
              <a:t>, </a:t>
            </a:r>
            <a:r>
              <a:rPr lang="en-US" dirty="0" err="1" smtClean="0"/>
              <a:t>portarea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-un </a:t>
            </a:r>
            <a:r>
              <a:rPr lang="en-US" dirty="0" err="1" smtClean="0"/>
              <a:t>loc</a:t>
            </a:r>
            <a:r>
              <a:rPr lang="en-US" dirty="0" smtClean="0"/>
              <a:t> in </a:t>
            </a:r>
            <a:r>
              <a:rPr lang="en-US" dirty="0" err="1" smtClean="0"/>
              <a:t>altul</a:t>
            </a:r>
            <a:r>
              <a:rPr lang="en-US" dirty="0" smtClean="0"/>
              <a:t> </a:t>
            </a:r>
            <a:r>
              <a:rPr lang="en-US" dirty="0" err="1" smtClean="0"/>
              <a:t>presupune</a:t>
            </a:r>
            <a:r>
              <a:rPr lang="en-US" dirty="0" smtClean="0"/>
              <a:t> </a:t>
            </a:r>
            <a:r>
              <a:rPr lang="en-US" dirty="0" err="1" smtClean="0"/>
              <a:t>copierea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arhivelor</a:t>
            </a:r>
            <a:r>
              <a:rPr lang="en-US" dirty="0" smtClean="0"/>
              <a:t> jar,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tocmai</a:t>
            </a:r>
            <a:r>
              <a:rPr lang="en-US" dirty="0" smtClean="0"/>
              <a:t> </a:t>
            </a:r>
            <a:r>
              <a:rPr lang="en-US" dirty="0" err="1" smtClean="0"/>
              <a:t>placut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Vom</a:t>
            </a:r>
            <a:r>
              <a:rPr lang="en-US" dirty="0" smtClean="0"/>
              <a:t> introduce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ro-RO" b="1" dirty="0" smtClean="0"/>
              <a:t>log4j-1.2.1</a:t>
            </a:r>
            <a:r>
              <a:rPr lang="en-US" dirty="0" smtClean="0"/>
              <a:t>7</a:t>
            </a:r>
            <a:r>
              <a:rPr lang="ro-RO" b="1" dirty="0" smtClean="0"/>
              <a:t>.jar</a:t>
            </a:r>
            <a:r>
              <a:rPr lang="en-US" dirty="0" smtClean="0"/>
              <a:t> (ca </a:t>
            </a:r>
            <a:r>
              <a:rPr lang="en-US" dirty="0" err="1" smtClean="0"/>
              <a:t>subarhiva</a:t>
            </a:r>
            <a:r>
              <a:rPr lang="en-US" dirty="0" smtClean="0"/>
              <a:t> jar) in </a:t>
            </a:r>
            <a:r>
              <a:rPr lang="en-US" b="1" dirty="0" smtClean="0"/>
              <a:t>app</a:t>
            </a:r>
            <a:r>
              <a:rPr lang="en-US" b="1" dirty="0" smtClean="0"/>
              <a:t>.jar</a:t>
            </a:r>
            <a:r>
              <a:rPr lang="en-US" dirty="0" smtClean="0"/>
              <a:t>.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, </a:t>
            </a:r>
            <a:r>
              <a:rPr lang="en-US" dirty="0" err="1" smtClean="0"/>
              <a:t>comanda</a:t>
            </a:r>
            <a:r>
              <a:rPr lang="en-US" dirty="0" smtClean="0"/>
              <a:t> de </a:t>
            </a:r>
            <a:r>
              <a:rPr lang="en-US" dirty="0" err="1" smtClean="0"/>
              <a:t>creare</a:t>
            </a:r>
            <a:r>
              <a:rPr lang="en-US" dirty="0" smtClean="0"/>
              <a:t> a </a:t>
            </a:r>
            <a:r>
              <a:rPr lang="en-US" dirty="0" err="1" smtClean="0"/>
              <a:t>arhivei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manifest.txt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Hw.class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log4j-1.2.1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ro-RO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log4j.properties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stergerea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redenumirea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log4j-1.2.17.jar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lanseaza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ava –jar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app.jar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arunca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java.lang.NoClassDefFoundError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org/apache/log4j/Logger at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clinit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&gt;(Hw.java:3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deoarece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ClassLoader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cauta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log4j-1.2.17.jar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interiorul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ci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local!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Atentie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daca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nu 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sterge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redenumeste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executia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normala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arhiva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directorul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exemplele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0jarinjar/1classpath_vs_jar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2245</Words>
  <Application>Microsoft Office PowerPoint</Application>
  <PresentationFormat>On-screen Show (4:3)</PresentationFormat>
  <Paragraphs>240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pc</cp:lastModifiedBy>
  <cp:revision>364</cp:revision>
  <dcterms:created xsi:type="dcterms:W3CDTF">2010-02-26T05:05:29Z</dcterms:created>
  <dcterms:modified xsi:type="dcterms:W3CDTF">2021-09-22T15:15:51Z</dcterms:modified>
</cp:coreProperties>
</file>