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86" r:id="rId7"/>
    <p:sldId id="261" r:id="rId8"/>
    <p:sldId id="262" r:id="rId9"/>
    <p:sldId id="267" r:id="rId10"/>
    <p:sldId id="270" r:id="rId11"/>
    <p:sldId id="277" r:id="rId12"/>
    <p:sldId id="269" r:id="rId13"/>
    <p:sldId id="278" r:id="rId14"/>
    <p:sldId id="271" r:id="rId15"/>
    <p:sldId id="272" r:id="rId16"/>
    <p:sldId id="279" r:id="rId17"/>
    <p:sldId id="273" r:id="rId18"/>
    <p:sldId id="280" r:id="rId19"/>
    <p:sldId id="274" r:id="rId20"/>
    <p:sldId id="281" r:id="rId21"/>
    <p:sldId id="282" r:id="rId22"/>
    <p:sldId id="283" r:id="rId23"/>
    <p:sldId id="284" r:id="rId24"/>
    <p:sldId id="27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00:4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1540 24575,'46'0'0,"-2"1"0,1-2 0,70-10 0,62-13-666,-50 9 265,33-22 1468,-158 36-1067,42-8 0,-29 6 0,0 0 0,21-8 0,-16 4 0,-1 2 0,1 0 0,26-2 0,-24 4 0,0-1 0,36-11 0,155-53-354,59-21-633,-106 38 987,-50 18 0,400-126-6078,-289 94 4192,64-21 118,-20 17 2776,-94 28-592,-62 10 697,67-18 4487,28-18-3652,-30 2-960,-7 3-988,-48 19 0,-95 32 0,47-12 0,-19 7 0,76-22 0,-38 12 0,-69 20 0,0-1 0,-1-1 0,28-12 0,-36 12 0,1 1 0,35-7 0,18-7 0,-56 17 0,-1 0 0,1 0 0,0 2 0,21-2 0,23-3 0,-25 3 0,-1 0 0,42 3 0,-48 1 0,-1 0 0,1-2 0,-1-1 0,44-10 0,-15 2 0,11-1 0,-63 11 0,1 0 0,-1-1 0,1 1 0,-1-1 0,0 0 0,0-1 0,0 1 0,0-1 0,-1 1 0,1-1 0,3-4 0,-6 6-4,0 0 1,-1 0-1,1 1 0,0-1 0,-1 0 0,1 0 0,-1 0 0,1 0 1,-1 0-1,0 0 0,1 0 0,-1 0 0,0 0 0,0 0 0,1 0 0,-1 0 1,0 0-1,0 0 0,0 0 0,-1 0 0,1 0 0,0-1 0,0 1 1,-1-1-1,0 0 21,0 0 0,0 0-1,0 0 1,-1 0 0,1 0 0,-1 0 0,1 1 0,-1-1 0,0 0 0,-3-1 0,-6-5-207,0 1 0,-1 1 0,-15-6 1,17 7-507,-4-1-6130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00:4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24575,'19'-1'0,"0"1"0,0 1 0,0 0 0,0 2 0,0 0 0,-1 1 0,1 1 0,-1 0 0,0 2 0,26 13 0,-14-5 15,1-2 0,0-1 0,53 13-1,-45-14-346,69 29 0,-40-11 332,31 15 0,9 7 423,-11-7-241,7 9-182,-31-15 0,-36-18 0,54 22 0,80 30 0,-62-18 0,101 51 0,-115-63 0,60 32 0,-96-41 0,2-2 0,82 28 0,-106-43 0,-24-11 0,0 1 0,23 5 0,-22-7 0,0 1 0,0 0 0,15 8 0,-19-7 0,0-2 0,0 1 0,0-2 0,1 1 0,-1-1 0,1-1 0,16 2 0,-12-2 0,0 0 0,0 1 0,26 9 0,-26-7 0,0-1 0,0-1 0,25 3 0,-28-4 0,0 0 0,-1 0 0,1 1 0,-1 0 0,0 1 0,0 0 0,13 8 0,10 3 0,81 15 0,-43-9 0,-52-16 0,1 1 0,34 14 0,63 27 0,1 0 0,-100-38 0,50 25 0,110 37 0,-34-33 0,-68-27 0,-57-9 0,-1 1 0,39 9 0,-20-1 0,0-2 0,1-2 0,54 4 0,-67-7 0,44 11 0,-48-10 0,0 0 0,-1-1 0,28 1 0,-26-3 0,35 7 0,-5-1 0,1 0 0,-27-3 0,45 1 0,-57-5 0,-1 1 0,1 1 0,0 0 0,-1 1 0,0 0 0,19 9 0,-15-6 0,0 0 0,35 6 0,-40-10 0,0 1 0,0 0 0,0 1 0,12 6 0,-16-6 0,1-1 0,0 0 0,-1 0 0,2-1 0,-1 0 0,0-1 0,17 1 0,-25-2-91,-1-2 0,1 1 0,0 0 0,-1 0 0,1 0 0,0-1 0,-1 1 0,1-1 0,-1 0 0,1 1 0,-1-1 0,1 0 0,-1 0 0,3-1 0,4-6-6735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01:0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22:4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23:0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24575,'0'-3'0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D116-3197-0B53-5618-3EED15BB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92C9B-BBD7-4140-ACFB-301FA22B9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3609-E6A0-9904-0483-AC498676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A9A0-CBD5-3BF2-6AAA-5B664F29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5DC6-89F1-74BD-C17E-AF831A53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EA95-9DC6-F07B-46C0-40B01630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56D3-99E8-A507-99C1-56F2567C4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CF9A-55EB-4D71-C23C-D7735808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C6CF-6465-9600-BB55-0B5F502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1817-039E-3677-13D7-0D628981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BEA38-3C25-4603-F536-C60E761A1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04A52-DDB4-477B-C42D-48A774217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9FAD-9699-CC80-E3DD-565CA3B4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8744-DC41-D972-F297-2391B2DA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1438-468A-394B-D5B8-151E6DBD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F5B3-A367-D133-DA68-215BBB9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1C-D9D4-F23E-C211-A2294E2B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71F8-E7A2-36B2-0D77-90B54332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C6C9-946C-DD02-3A68-15FA0560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1D7C-3F6B-1226-6A85-5C702A4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7F81-D11F-39DB-28D1-D2BF92A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A93E-4AFB-3F0C-B5E8-2739D1C1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ACD5-3351-15B0-045A-F80F287E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6A75-7EFC-92A4-CD2A-AD6A95F1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A9F-F593-CDE2-8AD9-B080C024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1CEF-DAC4-1A61-85BA-901AE75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2ADB-1B65-BC88-3275-216054116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AFC1-1200-B184-437C-E655D164A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89B34-B4F6-94D1-8C5C-E1C444F1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DD76-1AD1-D681-2DC9-046C2169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45C64-F7DE-CFA0-A198-D9EE1C5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E89D-69AB-308B-74A0-6FF9E09E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AF4F-F748-4AE2-1DF9-E202BF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85F4-FE7B-706D-D6D8-45F5CF55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9D3BC-AF03-16E9-65DB-B69A95749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0392C-5C42-FEE5-6DCA-18A018876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E48DF-985A-4B7F-5CE0-52212B15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9AB33-CDE0-071D-5AAA-FFA9DB5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C1EFC-1493-DE9E-1636-3537936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93E2-01EC-BF89-AE5E-9E3F1161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93D4-BB95-17BE-7E87-815D4913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FBF1-6494-0BB3-B3D2-943033A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A94E9-DEC0-AA5E-EF7C-A3B1BE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24139-EFF9-2D1B-073F-9B93C6BF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EC5E2-01ED-5087-6E1E-8714759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1AAA-BC20-94A7-8EED-FFF0BEEC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2F64-BACD-FCEE-E7B0-F52D3237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D860-4A52-D1DD-587B-98F9FA94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DDB4-3478-E2D7-765F-5224B741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BB7C-43B0-3234-42BF-DB14E42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218E-4648-36A6-7404-78631FA0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85867-E5D5-F7DB-3E24-ED37E5D7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5165-F3EF-8B2D-8E95-3402505A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D4CF-DDA3-C04A-7457-9F6E48D7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89631-6569-05C6-7AEC-F0DD0ACDA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C62B4-623D-8D73-899A-D28A7D47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57EC-971B-A41D-0E59-9981A853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1558-A903-F5FB-64DC-92118086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9567C-84D1-B50B-19F6-CF2D0354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92426-B9AA-0E8A-0D5A-84BBC61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4857-B4B2-81CA-66C0-DFF2E2CA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4535-84B6-42B5-B6C7-A3A1A4D2B22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5E06-4F5F-4FF5-253B-123BCED50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B463-3233-0AF7-5E73-9ACA79CEC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1D2-87A1-41A9-A805-1DE93813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65F-1C84-576B-02A9-FAE4259E0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Importanța corelației în regulile de asociere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723F-01C8-78ED-9F1C-9C6829B5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389"/>
            <a:ext cx="9144000" cy="1655762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Matei-Bledea Alexandru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4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BE95-C7B9-94E6-7D4F-8BE0924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9106"/>
            <a:ext cx="4267796" cy="110505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D406F1-8B04-005F-B0B8-9617827E798C}"/>
              </a:ext>
            </a:extLst>
          </p:cNvPr>
          <p:cNvSpPr/>
          <p:nvPr/>
        </p:nvSpPr>
        <p:spPr>
          <a:xfrm>
            <a:off x="4209637" y="2416471"/>
            <a:ext cx="498929" cy="2131778"/>
          </a:xfrm>
          <a:custGeom>
            <a:avLst/>
            <a:gdLst>
              <a:gd name="connsiteX0" fmla="*/ 439553 w 498929"/>
              <a:gd name="connsiteY0" fmla="*/ 158 h 2131778"/>
              <a:gd name="connsiteX1" fmla="*/ 338612 w 498929"/>
              <a:gd name="connsiteY1" fmla="*/ 17971 h 2131778"/>
              <a:gd name="connsiteX2" fmla="*/ 285173 w 498929"/>
              <a:gd name="connsiteY2" fmla="*/ 112973 h 2131778"/>
              <a:gd name="connsiteX3" fmla="*/ 196108 w 498929"/>
              <a:gd name="connsiteY3" fmla="*/ 249539 h 2131778"/>
              <a:gd name="connsiteX4" fmla="*/ 130794 w 498929"/>
              <a:gd name="connsiteY4" fmla="*/ 386106 h 2131778"/>
              <a:gd name="connsiteX5" fmla="*/ 35792 w 498929"/>
              <a:gd name="connsiteY5" fmla="*/ 706739 h 2131778"/>
              <a:gd name="connsiteX6" fmla="*/ 166 w 498929"/>
              <a:gd name="connsiteY6" fmla="*/ 801742 h 2131778"/>
              <a:gd name="connsiteX7" fmla="*/ 47667 w 498929"/>
              <a:gd name="connsiteY7" fmla="*/ 932371 h 2131778"/>
              <a:gd name="connsiteX8" fmla="*/ 59542 w 498929"/>
              <a:gd name="connsiteY8" fmla="*/ 1134251 h 2131778"/>
              <a:gd name="connsiteX9" fmla="*/ 65480 w 498929"/>
              <a:gd name="connsiteY9" fmla="*/ 1300506 h 2131778"/>
              <a:gd name="connsiteX10" fmla="*/ 71418 w 498929"/>
              <a:gd name="connsiteY10" fmla="*/ 1448947 h 2131778"/>
              <a:gd name="connsiteX11" fmla="*/ 77355 w 498929"/>
              <a:gd name="connsiteY11" fmla="*/ 1543950 h 2131778"/>
              <a:gd name="connsiteX12" fmla="*/ 65480 w 498929"/>
              <a:gd name="connsiteY12" fmla="*/ 1644890 h 2131778"/>
              <a:gd name="connsiteX13" fmla="*/ 107044 w 498929"/>
              <a:gd name="connsiteY13" fmla="*/ 1781456 h 2131778"/>
              <a:gd name="connsiteX14" fmla="*/ 207984 w 498929"/>
              <a:gd name="connsiteY14" fmla="*/ 1858646 h 2131778"/>
              <a:gd name="connsiteX15" fmla="*/ 308924 w 498929"/>
              <a:gd name="connsiteY15" fmla="*/ 1971461 h 2131778"/>
              <a:gd name="connsiteX16" fmla="*/ 380176 w 498929"/>
              <a:gd name="connsiteY16" fmla="*/ 2072402 h 2131778"/>
              <a:gd name="connsiteX17" fmla="*/ 463303 w 498929"/>
              <a:gd name="connsiteY17" fmla="*/ 2131778 h 2131778"/>
              <a:gd name="connsiteX18" fmla="*/ 498929 w 498929"/>
              <a:gd name="connsiteY18" fmla="*/ 2072402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8929" h="2131778">
                <a:moveTo>
                  <a:pt x="439553" y="158"/>
                </a:moveTo>
                <a:cubicBezTo>
                  <a:pt x="401947" y="-337"/>
                  <a:pt x="364342" y="-832"/>
                  <a:pt x="338612" y="17971"/>
                </a:cubicBezTo>
                <a:cubicBezTo>
                  <a:pt x="312882" y="36774"/>
                  <a:pt x="308924" y="74378"/>
                  <a:pt x="285173" y="112973"/>
                </a:cubicBezTo>
                <a:cubicBezTo>
                  <a:pt x="261422" y="151568"/>
                  <a:pt x="221838" y="204017"/>
                  <a:pt x="196108" y="249539"/>
                </a:cubicBezTo>
                <a:cubicBezTo>
                  <a:pt x="170378" y="295061"/>
                  <a:pt x="157513" y="309906"/>
                  <a:pt x="130794" y="386106"/>
                </a:cubicBezTo>
                <a:cubicBezTo>
                  <a:pt x="104075" y="462306"/>
                  <a:pt x="57563" y="637466"/>
                  <a:pt x="35792" y="706739"/>
                </a:cubicBezTo>
                <a:cubicBezTo>
                  <a:pt x="14021" y="776012"/>
                  <a:pt x="-1813" y="764137"/>
                  <a:pt x="166" y="801742"/>
                </a:cubicBezTo>
                <a:cubicBezTo>
                  <a:pt x="2145" y="839347"/>
                  <a:pt x="37771" y="876953"/>
                  <a:pt x="47667" y="932371"/>
                </a:cubicBezTo>
                <a:cubicBezTo>
                  <a:pt x="57563" y="987789"/>
                  <a:pt x="56573" y="1072895"/>
                  <a:pt x="59542" y="1134251"/>
                </a:cubicBezTo>
                <a:cubicBezTo>
                  <a:pt x="62511" y="1195607"/>
                  <a:pt x="63501" y="1248057"/>
                  <a:pt x="65480" y="1300506"/>
                </a:cubicBezTo>
                <a:cubicBezTo>
                  <a:pt x="67459" y="1352955"/>
                  <a:pt x="69439" y="1408373"/>
                  <a:pt x="71418" y="1448947"/>
                </a:cubicBezTo>
                <a:cubicBezTo>
                  <a:pt x="73397" y="1489521"/>
                  <a:pt x="78345" y="1511293"/>
                  <a:pt x="77355" y="1543950"/>
                </a:cubicBezTo>
                <a:cubicBezTo>
                  <a:pt x="76365" y="1576607"/>
                  <a:pt x="60532" y="1605306"/>
                  <a:pt x="65480" y="1644890"/>
                </a:cubicBezTo>
                <a:cubicBezTo>
                  <a:pt x="70428" y="1684474"/>
                  <a:pt x="83293" y="1745830"/>
                  <a:pt x="107044" y="1781456"/>
                </a:cubicBezTo>
                <a:cubicBezTo>
                  <a:pt x="130795" y="1817082"/>
                  <a:pt x="174337" y="1826979"/>
                  <a:pt x="207984" y="1858646"/>
                </a:cubicBezTo>
                <a:cubicBezTo>
                  <a:pt x="241631" y="1890314"/>
                  <a:pt x="280225" y="1935835"/>
                  <a:pt x="308924" y="1971461"/>
                </a:cubicBezTo>
                <a:cubicBezTo>
                  <a:pt x="337623" y="2007087"/>
                  <a:pt x="354446" y="2045683"/>
                  <a:pt x="380176" y="2072402"/>
                </a:cubicBezTo>
                <a:cubicBezTo>
                  <a:pt x="405906" y="2099121"/>
                  <a:pt x="443511" y="2131778"/>
                  <a:pt x="463303" y="2131778"/>
                </a:cubicBezTo>
                <a:cubicBezTo>
                  <a:pt x="483095" y="2131778"/>
                  <a:pt x="494971" y="2080319"/>
                  <a:pt x="498929" y="2072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5496C-27D6-9758-A94F-FB354A9BC227}"/>
              </a:ext>
            </a:extLst>
          </p:cNvPr>
          <p:cNvSpPr txBox="1"/>
          <p:nvPr/>
        </p:nvSpPr>
        <p:spPr>
          <a:xfrm>
            <a:off x="4028750" y="34289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8026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BE95-C7B9-94E6-7D4F-8BE0924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9106"/>
            <a:ext cx="4267796" cy="110505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D406F1-8B04-005F-B0B8-9617827E798C}"/>
              </a:ext>
            </a:extLst>
          </p:cNvPr>
          <p:cNvSpPr/>
          <p:nvPr/>
        </p:nvSpPr>
        <p:spPr>
          <a:xfrm>
            <a:off x="4209637" y="2416471"/>
            <a:ext cx="498929" cy="2131778"/>
          </a:xfrm>
          <a:custGeom>
            <a:avLst/>
            <a:gdLst>
              <a:gd name="connsiteX0" fmla="*/ 439553 w 498929"/>
              <a:gd name="connsiteY0" fmla="*/ 158 h 2131778"/>
              <a:gd name="connsiteX1" fmla="*/ 338612 w 498929"/>
              <a:gd name="connsiteY1" fmla="*/ 17971 h 2131778"/>
              <a:gd name="connsiteX2" fmla="*/ 285173 w 498929"/>
              <a:gd name="connsiteY2" fmla="*/ 112973 h 2131778"/>
              <a:gd name="connsiteX3" fmla="*/ 196108 w 498929"/>
              <a:gd name="connsiteY3" fmla="*/ 249539 h 2131778"/>
              <a:gd name="connsiteX4" fmla="*/ 130794 w 498929"/>
              <a:gd name="connsiteY4" fmla="*/ 386106 h 2131778"/>
              <a:gd name="connsiteX5" fmla="*/ 35792 w 498929"/>
              <a:gd name="connsiteY5" fmla="*/ 706739 h 2131778"/>
              <a:gd name="connsiteX6" fmla="*/ 166 w 498929"/>
              <a:gd name="connsiteY6" fmla="*/ 801742 h 2131778"/>
              <a:gd name="connsiteX7" fmla="*/ 47667 w 498929"/>
              <a:gd name="connsiteY7" fmla="*/ 932371 h 2131778"/>
              <a:gd name="connsiteX8" fmla="*/ 59542 w 498929"/>
              <a:gd name="connsiteY8" fmla="*/ 1134251 h 2131778"/>
              <a:gd name="connsiteX9" fmla="*/ 65480 w 498929"/>
              <a:gd name="connsiteY9" fmla="*/ 1300506 h 2131778"/>
              <a:gd name="connsiteX10" fmla="*/ 71418 w 498929"/>
              <a:gd name="connsiteY10" fmla="*/ 1448947 h 2131778"/>
              <a:gd name="connsiteX11" fmla="*/ 77355 w 498929"/>
              <a:gd name="connsiteY11" fmla="*/ 1543950 h 2131778"/>
              <a:gd name="connsiteX12" fmla="*/ 65480 w 498929"/>
              <a:gd name="connsiteY12" fmla="*/ 1644890 h 2131778"/>
              <a:gd name="connsiteX13" fmla="*/ 107044 w 498929"/>
              <a:gd name="connsiteY13" fmla="*/ 1781456 h 2131778"/>
              <a:gd name="connsiteX14" fmla="*/ 207984 w 498929"/>
              <a:gd name="connsiteY14" fmla="*/ 1858646 h 2131778"/>
              <a:gd name="connsiteX15" fmla="*/ 308924 w 498929"/>
              <a:gd name="connsiteY15" fmla="*/ 1971461 h 2131778"/>
              <a:gd name="connsiteX16" fmla="*/ 380176 w 498929"/>
              <a:gd name="connsiteY16" fmla="*/ 2072402 h 2131778"/>
              <a:gd name="connsiteX17" fmla="*/ 463303 w 498929"/>
              <a:gd name="connsiteY17" fmla="*/ 2131778 h 2131778"/>
              <a:gd name="connsiteX18" fmla="*/ 498929 w 498929"/>
              <a:gd name="connsiteY18" fmla="*/ 2072402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8929" h="2131778">
                <a:moveTo>
                  <a:pt x="439553" y="158"/>
                </a:moveTo>
                <a:cubicBezTo>
                  <a:pt x="401947" y="-337"/>
                  <a:pt x="364342" y="-832"/>
                  <a:pt x="338612" y="17971"/>
                </a:cubicBezTo>
                <a:cubicBezTo>
                  <a:pt x="312882" y="36774"/>
                  <a:pt x="308924" y="74378"/>
                  <a:pt x="285173" y="112973"/>
                </a:cubicBezTo>
                <a:cubicBezTo>
                  <a:pt x="261422" y="151568"/>
                  <a:pt x="221838" y="204017"/>
                  <a:pt x="196108" y="249539"/>
                </a:cubicBezTo>
                <a:cubicBezTo>
                  <a:pt x="170378" y="295061"/>
                  <a:pt x="157513" y="309906"/>
                  <a:pt x="130794" y="386106"/>
                </a:cubicBezTo>
                <a:cubicBezTo>
                  <a:pt x="104075" y="462306"/>
                  <a:pt x="57563" y="637466"/>
                  <a:pt x="35792" y="706739"/>
                </a:cubicBezTo>
                <a:cubicBezTo>
                  <a:pt x="14021" y="776012"/>
                  <a:pt x="-1813" y="764137"/>
                  <a:pt x="166" y="801742"/>
                </a:cubicBezTo>
                <a:cubicBezTo>
                  <a:pt x="2145" y="839347"/>
                  <a:pt x="37771" y="876953"/>
                  <a:pt x="47667" y="932371"/>
                </a:cubicBezTo>
                <a:cubicBezTo>
                  <a:pt x="57563" y="987789"/>
                  <a:pt x="56573" y="1072895"/>
                  <a:pt x="59542" y="1134251"/>
                </a:cubicBezTo>
                <a:cubicBezTo>
                  <a:pt x="62511" y="1195607"/>
                  <a:pt x="63501" y="1248057"/>
                  <a:pt x="65480" y="1300506"/>
                </a:cubicBezTo>
                <a:cubicBezTo>
                  <a:pt x="67459" y="1352955"/>
                  <a:pt x="69439" y="1408373"/>
                  <a:pt x="71418" y="1448947"/>
                </a:cubicBezTo>
                <a:cubicBezTo>
                  <a:pt x="73397" y="1489521"/>
                  <a:pt x="78345" y="1511293"/>
                  <a:pt x="77355" y="1543950"/>
                </a:cubicBezTo>
                <a:cubicBezTo>
                  <a:pt x="76365" y="1576607"/>
                  <a:pt x="60532" y="1605306"/>
                  <a:pt x="65480" y="1644890"/>
                </a:cubicBezTo>
                <a:cubicBezTo>
                  <a:pt x="70428" y="1684474"/>
                  <a:pt x="83293" y="1745830"/>
                  <a:pt x="107044" y="1781456"/>
                </a:cubicBezTo>
                <a:cubicBezTo>
                  <a:pt x="130795" y="1817082"/>
                  <a:pt x="174337" y="1826979"/>
                  <a:pt x="207984" y="1858646"/>
                </a:cubicBezTo>
                <a:cubicBezTo>
                  <a:pt x="241631" y="1890314"/>
                  <a:pt x="280225" y="1935835"/>
                  <a:pt x="308924" y="1971461"/>
                </a:cubicBezTo>
                <a:cubicBezTo>
                  <a:pt x="337623" y="2007087"/>
                  <a:pt x="354446" y="2045683"/>
                  <a:pt x="380176" y="2072402"/>
                </a:cubicBezTo>
                <a:cubicBezTo>
                  <a:pt x="405906" y="2099121"/>
                  <a:pt x="443511" y="2131778"/>
                  <a:pt x="463303" y="2131778"/>
                </a:cubicBezTo>
                <a:cubicBezTo>
                  <a:pt x="483095" y="2131778"/>
                  <a:pt x="494971" y="2080319"/>
                  <a:pt x="498929" y="2072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5496C-27D6-9758-A94F-FB354A9BC227}"/>
              </a:ext>
            </a:extLst>
          </p:cNvPr>
          <p:cNvSpPr txBox="1"/>
          <p:nvPr/>
        </p:nvSpPr>
        <p:spPr>
          <a:xfrm>
            <a:off x="4028750" y="34289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350C6-2517-2F6C-ADAD-4C85DBF44572}"/>
              </a:ext>
            </a:extLst>
          </p:cNvPr>
          <p:cNvSpPr txBox="1"/>
          <p:nvPr/>
        </p:nvSpPr>
        <p:spPr>
          <a:xfrm>
            <a:off x="93107" y="2355642"/>
            <a:ext cx="179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4,000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telefaone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3200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0.3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0.75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0.3/(0.32*0.4) =2.34</a:t>
            </a:r>
          </a:p>
        </p:txBody>
      </p:sp>
    </p:spTree>
    <p:extLst>
      <p:ext uri="{BB962C8B-B14F-4D97-AF65-F5344CB8AC3E}">
        <p14:creationId xmlns:p14="http://schemas.microsoft.com/office/powerpoint/2010/main" val="183825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BE95-C7B9-94E6-7D4F-8BE0924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9106"/>
            <a:ext cx="4267796" cy="1105054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B3A9E6-E6C8-6AFE-A20E-915FB91D9EFD}"/>
              </a:ext>
            </a:extLst>
          </p:cNvPr>
          <p:cNvSpPr/>
          <p:nvPr/>
        </p:nvSpPr>
        <p:spPr>
          <a:xfrm>
            <a:off x="2184133" y="1503621"/>
            <a:ext cx="3006974" cy="4078529"/>
          </a:xfrm>
          <a:custGeom>
            <a:avLst/>
            <a:gdLst>
              <a:gd name="connsiteX0" fmla="*/ 2500683 w 3006974"/>
              <a:gd name="connsiteY0" fmla="*/ 901132 h 4078529"/>
              <a:gd name="connsiteX1" fmla="*/ 2447244 w 3006974"/>
              <a:gd name="connsiteY1" fmla="*/ 758628 h 4078529"/>
              <a:gd name="connsiteX2" fmla="*/ 2405680 w 3006974"/>
              <a:gd name="connsiteY2" fmla="*/ 616124 h 4078529"/>
              <a:gd name="connsiteX3" fmla="*/ 2292864 w 3006974"/>
              <a:gd name="connsiteY3" fmla="*/ 443932 h 4078529"/>
              <a:gd name="connsiteX4" fmla="*/ 2245363 w 3006974"/>
              <a:gd name="connsiteY4" fmla="*/ 348930 h 4078529"/>
              <a:gd name="connsiteX5" fmla="*/ 2055358 w 3006974"/>
              <a:gd name="connsiteY5" fmla="*/ 230176 h 4078529"/>
              <a:gd name="connsiteX6" fmla="*/ 1770350 w 3006974"/>
              <a:gd name="connsiteY6" fmla="*/ 129236 h 4078529"/>
              <a:gd name="connsiteX7" fmla="*/ 1526906 w 3006974"/>
              <a:gd name="connsiteY7" fmla="*/ 93610 h 4078529"/>
              <a:gd name="connsiteX8" fmla="*/ 1330963 w 3006974"/>
              <a:gd name="connsiteY8" fmla="*/ 81735 h 4078529"/>
              <a:gd name="connsiteX9" fmla="*/ 867825 w 3006974"/>
              <a:gd name="connsiteY9" fmla="*/ 22358 h 4078529"/>
              <a:gd name="connsiteX10" fmla="*/ 600631 w 3006974"/>
              <a:gd name="connsiteY10" fmla="*/ 16421 h 4078529"/>
              <a:gd name="connsiteX11" fmla="*/ 505628 w 3006974"/>
              <a:gd name="connsiteY11" fmla="*/ 28296 h 4078529"/>
              <a:gd name="connsiteX12" fmla="*/ 279997 w 3006974"/>
              <a:gd name="connsiteY12" fmla="*/ 354867 h 4078529"/>
              <a:gd name="connsiteX13" fmla="*/ 315623 w 3006974"/>
              <a:gd name="connsiteY13" fmla="*/ 515184 h 4078529"/>
              <a:gd name="connsiteX14" fmla="*/ 208745 w 3006974"/>
              <a:gd name="connsiteY14" fmla="*/ 942696 h 4078529"/>
              <a:gd name="connsiteX15" fmla="*/ 137493 w 3006974"/>
              <a:gd name="connsiteY15" fmla="*/ 1346457 h 4078529"/>
              <a:gd name="connsiteX16" fmla="*/ 927 w 3006974"/>
              <a:gd name="connsiteY16" fmla="*/ 2076789 h 4078529"/>
              <a:gd name="connsiteX17" fmla="*/ 78116 w 3006974"/>
              <a:gd name="connsiteY17" fmla="*/ 2415236 h 4078529"/>
              <a:gd name="connsiteX18" fmla="*/ 89992 w 3006974"/>
              <a:gd name="connsiteY18" fmla="*/ 2759621 h 4078529"/>
              <a:gd name="connsiteX19" fmla="*/ 143431 w 3006974"/>
              <a:gd name="connsiteY19" fmla="*/ 3098067 h 4078529"/>
              <a:gd name="connsiteX20" fmla="*/ 167181 w 3006974"/>
              <a:gd name="connsiteY20" fmla="*/ 3394950 h 4078529"/>
              <a:gd name="connsiteX21" fmla="*/ 232496 w 3006974"/>
              <a:gd name="connsiteY21" fmla="*/ 3679958 h 4078529"/>
              <a:gd name="connsiteX22" fmla="*/ 576880 w 3006974"/>
              <a:gd name="connsiteY22" fmla="*/ 3953091 h 4078529"/>
              <a:gd name="connsiteX23" fmla="*/ 867825 w 3006974"/>
              <a:gd name="connsiteY23" fmla="*/ 4030280 h 4078529"/>
              <a:gd name="connsiteX24" fmla="*/ 1045955 w 3006974"/>
              <a:gd name="connsiteY24" fmla="*/ 4024343 h 4078529"/>
              <a:gd name="connsiteX25" fmla="*/ 1449716 w 3006974"/>
              <a:gd name="connsiteY25" fmla="*/ 4059969 h 4078529"/>
              <a:gd name="connsiteX26" fmla="*/ 2049420 w 3006974"/>
              <a:gd name="connsiteY26" fmla="*/ 4030280 h 4078529"/>
              <a:gd name="connsiteX27" fmla="*/ 2399742 w 3006974"/>
              <a:gd name="connsiteY27" fmla="*/ 4077782 h 4078529"/>
              <a:gd name="connsiteX28" fmla="*/ 2880693 w 3006974"/>
              <a:gd name="connsiteY28" fmla="*/ 4036218 h 4078529"/>
              <a:gd name="connsiteX29" fmla="*/ 2999446 w 3006974"/>
              <a:gd name="connsiteY29" fmla="*/ 3786836 h 4078529"/>
              <a:gd name="connsiteX30" fmla="*/ 2720376 w 3006974"/>
              <a:gd name="connsiteY30" fmla="*/ 3519641 h 4078529"/>
              <a:gd name="connsiteX31" fmla="*/ 2518496 w 3006974"/>
              <a:gd name="connsiteY31" fmla="*/ 3216821 h 4078529"/>
              <a:gd name="connsiteX32" fmla="*/ 2542246 w 3006974"/>
              <a:gd name="connsiteY32" fmla="*/ 3038691 h 4078529"/>
              <a:gd name="connsiteX33" fmla="*/ 2560059 w 3006974"/>
              <a:gd name="connsiteY33" fmla="*/ 3026815 h 40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06974" h="4078529">
                <a:moveTo>
                  <a:pt x="2500683" y="901132"/>
                </a:moveTo>
                <a:cubicBezTo>
                  <a:pt x="2481880" y="853630"/>
                  <a:pt x="2463078" y="806129"/>
                  <a:pt x="2447244" y="758628"/>
                </a:cubicBezTo>
                <a:cubicBezTo>
                  <a:pt x="2431410" y="711127"/>
                  <a:pt x="2431410" y="668573"/>
                  <a:pt x="2405680" y="616124"/>
                </a:cubicBezTo>
                <a:cubicBezTo>
                  <a:pt x="2379950" y="563675"/>
                  <a:pt x="2319583" y="488464"/>
                  <a:pt x="2292864" y="443932"/>
                </a:cubicBezTo>
                <a:cubicBezTo>
                  <a:pt x="2266145" y="399400"/>
                  <a:pt x="2284947" y="384556"/>
                  <a:pt x="2245363" y="348930"/>
                </a:cubicBezTo>
                <a:cubicBezTo>
                  <a:pt x="2205779" y="313304"/>
                  <a:pt x="2134527" y="266792"/>
                  <a:pt x="2055358" y="230176"/>
                </a:cubicBezTo>
                <a:cubicBezTo>
                  <a:pt x="1976189" y="193560"/>
                  <a:pt x="1858425" y="151997"/>
                  <a:pt x="1770350" y="129236"/>
                </a:cubicBezTo>
                <a:cubicBezTo>
                  <a:pt x="1682275" y="106475"/>
                  <a:pt x="1600137" y="101527"/>
                  <a:pt x="1526906" y="93610"/>
                </a:cubicBezTo>
                <a:cubicBezTo>
                  <a:pt x="1453675" y="85693"/>
                  <a:pt x="1440810" y="93610"/>
                  <a:pt x="1330963" y="81735"/>
                </a:cubicBezTo>
                <a:cubicBezTo>
                  <a:pt x="1221116" y="69860"/>
                  <a:pt x="989547" y="33244"/>
                  <a:pt x="867825" y="22358"/>
                </a:cubicBezTo>
                <a:cubicBezTo>
                  <a:pt x="746103" y="11472"/>
                  <a:pt x="660997" y="15431"/>
                  <a:pt x="600631" y="16421"/>
                </a:cubicBezTo>
                <a:cubicBezTo>
                  <a:pt x="540265" y="17411"/>
                  <a:pt x="559067" y="-28112"/>
                  <a:pt x="505628" y="28296"/>
                </a:cubicBezTo>
                <a:cubicBezTo>
                  <a:pt x="452189" y="84704"/>
                  <a:pt x="311664" y="273719"/>
                  <a:pt x="279997" y="354867"/>
                </a:cubicBezTo>
                <a:cubicBezTo>
                  <a:pt x="248330" y="436015"/>
                  <a:pt x="327498" y="417212"/>
                  <a:pt x="315623" y="515184"/>
                </a:cubicBezTo>
                <a:cubicBezTo>
                  <a:pt x="303748" y="613155"/>
                  <a:pt x="238433" y="804151"/>
                  <a:pt x="208745" y="942696"/>
                </a:cubicBezTo>
                <a:cubicBezTo>
                  <a:pt x="179057" y="1081241"/>
                  <a:pt x="172129" y="1157442"/>
                  <a:pt x="137493" y="1346457"/>
                </a:cubicBezTo>
                <a:cubicBezTo>
                  <a:pt x="102857" y="1535472"/>
                  <a:pt x="10823" y="1898659"/>
                  <a:pt x="927" y="2076789"/>
                </a:cubicBezTo>
                <a:cubicBezTo>
                  <a:pt x="-8969" y="2254919"/>
                  <a:pt x="63272" y="2301431"/>
                  <a:pt x="78116" y="2415236"/>
                </a:cubicBezTo>
                <a:cubicBezTo>
                  <a:pt x="92960" y="2529041"/>
                  <a:pt x="79106" y="2645816"/>
                  <a:pt x="89992" y="2759621"/>
                </a:cubicBezTo>
                <a:cubicBezTo>
                  <a:pt x="100878" y="2873426"/>
                  <a:pt x="130566" y="2992179"/>
                  <a:pt x="143431" y="3098067"/>
                </a:cubicBezTo>
                <a:cubicBezTo>
                  <a:pt x="156296" y="3203955"/>
                  <a:pt x="152337" y="3297968"/>
                  <a:pt x="167181" y="3394950"/>
                </a:cubicBezTo>
                <a:cubicBezTo>
                  <a:pt x="182025" y="3491932"/>
                  <a:pt x="164213" y="3586935"/>
                  <a:pt x="232496" y="3679958"/>
                </a:cubicBezTo>
                <a:cubicBezTo>
                  <a:pt x="300779" y="3772981"/>
                  <a:pt x="470992" y="3894704"/>
                  <a:pt x="576880" y="3953091"/>
                </a:cubicBezTo>
                <a:cubicBezTo>
                  <a:pt x="682768" y="4011478"/>
                  <a:pt x="789646" y="4018405"/>
                  <a:pt x="867825" y="4030280"/>
                </a:cubicBezTo>
                <a:cubicBezTo>
                  <a:pt x="946004" y="4042155"/>
                  <a:pt x="948973" y="4019395"/>
                  <a:pt x="1045955" y="4024343"/>
                </a:cubicBezTo>
                <a:cubicBezTo>
                  <a:pt x="1142937" y="4029291"/>
                  <a:pt x="1282472" y="4058980"/>
                  <a:pt x="1449716" y="4059969"/>
                </a:cubicBezTo>
                <a:cubicBezTo>
                  <a:pt x="1616960" y="4060958"/>
                  <a:pt x="1891082" y="4027311"/>
                  <a:pt x="2049420" y="4030280"/>
                </a:cubicBezTo>
                <a:cubicBezTo>
                  <a:pt x="2207758" y="4033249"/>
                  <a:pt x="2261197" y="4076792"/>
                  <a:pt x="2399742" y="4077782"/>
                </a:cubicBezTo>
                <a:cubicBezTo>
                  <a:pt x="2538287" y="4078772"/>
                  <a:pt x="2780742" y="4084709"/>
                  <a:pt x="2880693" y="4036218"/>
                </a:cubicBezTo>
                <a:cubicBezTo>
                  <a:pt x="2980644" y="3987727"/>
                  <a:pt x="3026166" y="3872932"/>
                  <a:pt x="2999446" y="3786836"/>
                </a:cubicBezTo>
                <a:cubicBezTo>
                  <a:pt x="2972726" y="3700740"/>
                  <a:pt x="2800534" y="3614644"/>
                  <a:pt x="2720376" y="3519641"/>
                </a:cubicBezTo>
                <a:cubicBezTo>
                  <a:pt x="2640218" y="3424639"/>
                  <a:pt x="2548184" y="3296979"/>
                  <a:pt x="2518496" y="3216821"/>
                </a:cubicBezTo>
                <a:cubicBezTo>
                  <a:pt x="2488808" y="3136663"/>
                  <a:pt x="2535319" y="3070359"/>
                  <a:pt x="2542246" y="3038691"/>
                </a:cubicBezTo>
                <a:cubicBezTo>
                  <a:pt x="2549173" y="3007023"/>
                  <a:pt x="2674854" y="3131714"/>
                  <a:pt x="2560059" y="3026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2FD76-E4B9-64E4-26E9-FE94BCFFFFAC}"/>
              </a:ext>
            </a:extLst>
          </p:cNvPr>
          <p:cNvSpPr txBox="1"/>
          <p:nvPr/>
        </p:nvSpPr>
        <p:spPr>
          <a:xfrm>
            <a:off x="3962102" y="13916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5673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BE95-C7B9-94E6-7D4F-8BE0924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9106"/>
            <a:ext cx="4267796" cy="1105054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0B3A9E6-E6C8-6AFE-A20E-915FB91D9EFD}"/>
              </a:ext>
            </a:extLst>
          </p:cNvPr>
          <p:cNvSpPr/>
          <p:nvPr/>
        </p:nvSpPr>
        <p:spPr>
          <a:xfrm>
            <a:off x="2184133" y="1503621"/>
            <a:ext cx="3006974" cy="4078529"/>
          </a:xfrm>
          <a:custGeom>
            <a:avLst/>
            <a:gdLst>
              <a:gd name="connsiteX0" fmla="*/ 2500683 w 3006974"/>
              <a:gd name="connsiteY0" fmla="*/ 901132 h 4078529"/>
              <a:gd name="connsiteX1" fmla="*/ 2447244 w 3006974"/>
              <a:gd name="connsiteY1" fmla="*/ 758628 h 4078529"/>
              <a:gd name="connsiteX2" fmla="*/ 2405680 w 3006974"/>
              <a:gd name="connsiteY2" fmla="*/ 616124 h 4078529"/>
              <a:gd name="connsiteX3" fmla="*/ 2292864 w 3006974"/>
              <a:gd name="connsiteY3" fmla="*/ 443932 h 4078529"/>
              <a:gd name="connsiteX4" fmla="*/ 2245363 w 3006974"/>
              <a:gd name="connsiteY4" fmla="*/ 348930 h 4078529"/>
              <a:gd name="connsiteX5" fmla="*/ 2055358 w 3006974"/>
              <a:gd name="connsiteY5" fmla="*/ 230176 h 4078529"/>
              <a:gd name="connsiteX6" fmla="*/ 1770350 w 3006974"/>
              <a:gd name="connsiteY6" fmla="*/ 129236 h 4078529"/>
              <a:gd name="connsiteX7" fmla="*/ 1526906 w 3006974"/>
              <a:gd name="connsiteY7" fmla="*/ 93610 h 4078529"/>
              <a:gd name="connsiteX8" fmla="*/ 1330963 w 3006974"/>
              <a:gd name="connsiteY8" fmla="*/ 81735 h 4078529"/>
              <a:gd name="connsiteX9" fmla="*/ 867825 w 3006974"/>
              <a:gd name="connsiteY9" fmla="*/ 22358 h 4078529"/>
              <a:gd name="connsiteX10" fmla="*/ 600631 w 3006974"/>
              <a:gd name="connsiteY10" fmla="*/ 16421 h 4078529"/>
              <a:gd name="connsiteX11" fmla="*/ 505628 w 3006974"/>
              <a:gd name="connsiteY11" fmla="*/ 28296 h 4078529"/>
              <a:gd name="connsiteX12" fmla="*/ 279997 w 3006974"/>
              <a:gd name="connsiteY12" fmla="*/ 354867 h 4078529"/>
              <a:gd name="connsiteX13" fmla="*/ 315623 w 3006974"/>
              <a:gd name="connsiteY13" fmla="*/ 515184 h 4078529"/>
              <a:gd name="connsiteX14" fmla="*/ 208745 w 3006974"/>
              <a:gd name="connsiteY14" fmla="*/ 942696 h 4078529"/>
              <a:gd name="connsiteX15" fmla="*/ 137493 w 3006974"/>
              <a:gd name="connsiteY15" fmla="*/ 1346457 h 4078529"/>
              <a:gd name="connsiteX16" fmla="*/ 927 w 3006974"/>
              <a:gd name="connsiteY16" fmla="*/ 2076789 h 4078529"/>
              <a:gd name="connsiteX17" fmla="*/ 78116 w 3006974"/>
              <a:gd name="connsiteY17" fmla="*/ 2415236 h 4078529"/>
              <a:gd name="connsiteX18" fmla="*/ 89992 w 3006974"/>
              <a:gd name="connsiteY18" fmla="*/ 2759621 h 4078529"/>
              <a:gd name="connsiteX19" fmla="*/ 143431 w 3006974"/>
              <a:gd name="connsiteY19" fmla="*/ 3098067 h 4078529"/>
              <a:gd name="connsiteX20" fmla="*/ 167181 w 3006974"/>
              <a:gd name="connsiteY20" fmla="*/ 3394950 h 4078529"/>
              <a:gd name="connsiteX21" fmla="*/ 232496 w 3006974"/>
              <a:gd name="connsiteY21" fmla="*/ 3679958 h 4078529"/>
              <a:gd name="connsiteX22" fmla="*/ 576880 w 3006974"/>
              <a:gd name="connsiteY22" fmla="*/ 3953091 h 4078529"/>
              <a:gd name="connsiteX23" fmla="*/ 867825 w 3006974"/>
              <a:gd name="connsiteY23" fmla="*/ 4030280 h 4078529"/>
              <a:gd name="connsiteX24" fmla="*/ 1045955 w 3006974"/>
              <a:gd name="connsiteY24" fmla="*/ 4024343 h 4078529"/>
              <a:gd name="connsiteX25" fmla="*/ 1449716 w 3006974"/>
              <a:gd name="connsiteY25" fmla="*/ 4059969 h 4078529"/>
              <a:gd name="connsiteX26" fmla="*/ 2049420 w 3006974"/>
              <a:gd name="connsiteY26" fmla="*/ 4030280 h 4078529"/>
              <a:gd name="connsiteX27" fmla="*/ 2399742 w 3006974"/>
              <a:gd name="connsiteY27" fmla="*/ 4077782 h 4078529"/>
              <a:gd name="connsiteX28" fmla="*/ 2880693 w 3006974"/>
              <a:gd name="connsiteY28" fmla="*/ 4036218 h 4078529"/>
              <a:gd name="connsiteX29" fmla="*/ 2999446 w 3006974"/>
              <a:gd name="connsiteY29" fmla="*/ 3786836 h 4078529"/>
              <a:gd name="connsiteX30" fmla="*/ 2720376 w 3006974"/>
              <a:gd name="connsiteY30" fmla="*/ 3519641 h 4078529"/>
              <a:gd name="connsiteX31" fmla="*/ 2518496 w 3006974"/>
              <a:gd name="connsiteY31" fmla="*/ 3216821 h 4078529"/>
              <a:gd name="connsiteX32" fmla="*/ 2542246 w 3006974"/>
              <a:gd name="connsiteY32" fmla="*/ 3038691 h 4078529"/>
              <a:gd name="connsiteX33" fmla="*/ 2560059 w 3006974"/>
              <a:gd name="connsiteY33" fmla="*/ 3026815 h 40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06974" h="4078529">
                <a:moveTo>
                  <a:pt x="2500683" y="901132"/>
                </a:moveTo>
                <a:cubicBezTo>
                  <a:pt x="2481880" y="853630"/>
                  <a:pt x="2463078" y="806129"/>
                  <a:pt x="2447244" y="758628"/>
                </a:cubicBezTo>
                <a:cubicBezTo>
                  <a:pt x="2431410" y="711127"/>
                  <a:pt x="2431410" y="668573"/>
                  <a:pt x="2405680" y="616124"/>
                </a:cubicBezTo>
                <a:cubicBezTo>
                  <a:pt x="2379950" y="563675"/>
                  <a:pt x="2319583" y="488464"/>
                  <a:pt x="2292864" y="443932"/>
                </a:cubicBezTo>
                <a:cubicBezTo>
                  <a:pt x="2266145" y="399400"/>
                  <a:pt x="2284947" y="384556"/>
                  <a:pt x="2245363" y="348930"/>
                </a:cubicBezTo>
                <a:cubicBezTo>
                  <a:pt x="2205779" y="313304"/>
                  <a:pt x="2134527" y="266792"/>
                  <a:pt x="2055358" y="230176"/>
                </a:cubicBezTo>
                <a:cubicBezTo>
                  <a:pt x="1976189" y="193560"/>
                  <a:pt x="1858425" y="151997"/>
                  <a:pt x="1770350" y="129236"/>
                </a:cubicBezTo>
                <a:cubicBezTo>
                  <a:pt x="1682275" y="106475"/>
                  <a:pt x="1600137" y="101527"/>
                  <a:pt x="1526906" y="93610"/>
                </a:cubicBezTo>
                <a:cubicBezTo>
                  <a:pt x="1453675" y="85693"/>
                  <a:pt x="1440810" y="93610"/>
                  <a:pt x="1330963" y="81735"/>
                </a:cubicBezTo>
                <a:cubicBezTo>
                  <a:pt x="1221116" y="69860"/>
                  <a:pt x="989547" y="33244"/>
                  <a:pt x="867825" y="22358"/>
                </a:cubicBezTo>
                <a:cubicBezTo>
                  <a:pt x="746103" y="11472"/>
                  <a:pt x="660997" y="15431"/>
                  <a:pt x="600631" y="16421"/>
                </a:cubicBezTo>
                <a:cubicBezTo>
                  <a:pt x="540265" y="17411"/>
                  <a:pt x="559067" y="-28112"/>
                  <a:pt x="505628" y="28296"/>
                </a:cubicBezTo>
                <a:cubicBezTo>
                  <a:pt x="452189" y="84704"/>
                  <a:pt x="311664" y="273719"/>
                  <a:pt x="279997" y="354867"/>
                </a:cubicBezTo>
                <a:cubicBezTo>
                  <a:pt x="248330" y="436015"/>
                  <a:pt x="327498" y="417212"/>
                  <a:pt x="315623" y="515184"/>
                </a:cubicBezTo>
                <a:cubicBezTo>
                  <a:pt x="303748" y="613155"/>
                  <a:pt x="238433" y="804151"/>
                  <a:pt x="208745" y="942696"/>
                </a:cubicBezTo>
                <a:cubicBezTo>
                  <a:pt x="179057" y="1081241"/>
                  <a:pt x="172129" y="1157442"/>
                  <a:pt x="137493" y="1346457"/>
                </a:cubicBezTo>
                <a:cubicBezTo>
                  <a:pt x="102857" y="1535472"/>
                  <a:pt x="10823" y="1898659"/>
                  <a:pt x="927" y="2076789"/>
                </a:cubicBezTo>
                <a:cubicBezTo>
                  <a:pt x="-8969" y="2254919"/>
                  <a:pt x="63272" y="2301431"/>
                  <a:pt x="78116" y="2415236"/>
                </a:cubicBezTo>
                <a:cubicBezTo>
                  <a:pt x="92960" y="2529041"/>
                  <a:pt x="79106" y="2645816"/>
                  <a:pt x="89992" y="2759621"/>
                </a:cubicBezTo>
                <a:cubicBezTo>
                  <a:pt x="100878" y="2873426"/>
                  <a:pt x="130566" y="2992179"/>
                  <a:pt x="143431" y="3098067"/>
                </a:cubicBezTo>
                <a:cubicBezTo>
                  <a:pt x="156296" y="3203955"/>
                  <a:pt x="152337" y="3297968"/>
                  <a:pt x="167181" y="3394950"/>
                </a:cubicBezTo>
                <a:cubicBezTo>
                  <a:pt x="182025" y="3491932"/>
                  <a:pt x="164213" y="3586935"/>
                  <a:pt x="232496" y="3679958"/>
                </a:cubicBezTo>
                <a:cubicBezTo>
                  <a:pt x="300779" y="3772981"/>
                  <a:pt x="470992" y="3894704"/>
                  <a:pt x="576880" y="3953091"/>
                </a:cubicBezTo>
                <a:cubicBezTo>
                  <a:pt x="682768" y="4011478"/>
                  <a:pt x="789646" y="4018405"/>
                  <a:pt x="867825" y="4030280"/>
                </a:cubicBezTo>
                <a:cubicBezTo>
                  <a:pt x="946004" y="4042155"/>
                  <a:pt x="948973" y="4019395"/>
                  <a:pt x="1045955" y="4024343"/>
                </a:cubicBezTo>
                <a:cubicBezTo>
                  <a:pt x="1142937" y="4029291"/>
                  <a:pt x="1282472" y="4058980"/>
                  <a:pt x="1449716" y="4059969"/>
                </a:cubicBezTo>
                <a:cubicBezTo>
                  <a:pt x="1616960" y="4060958"/>
                  <a:pt x="1891082" y="4027311"/>
                  <a:pt x="2049420" y="4030280"/>
                </a:cubicBezTo>
                <a:cubicBezTo>
                  <a:pt x="2207758" y="4033249"/>
                  <a:pt x="2261197" y="4076792"/>
                  <a:pt x="2399742" y="4077782"/>
                </a:cubicBezTo>
                <a:cubicBezTo>
                  <a:pt x="2538287" y="4078772"/>
                  <a:pt x="2780742" y="4084709"/>
                  <a:pt x="2880693" y="4036218"/>
                </a:cubicBezTo>
                <a:cubicBezTo>
                  <a:pt x="2980644" y="3987727"/>
                  <a:pt x="3026166" y="3872932"/>
                  <a:pt x="2999446" y="3786836"/>
                </a:cubicBezTo>
                <a:cubicBezTo>
                  <a:pt x="2972726" y="3700740"/>
                  <a:pt x="2800534" y="3614644"/>
                  <a:pt x="2720376" y="3519641"/>
                </a:cubicBezTo>
                <a:cubicBezTo>
                  <a:pt x="2640218" y="3424639"/>
                  <a:pt x="2548184" y="3296979"/>
                  <a:pt x="2518496" y="3216821"/>
                </a:cubicBezTo>
                <a:cubicBezTo>
                  <a:pt x="2488808" y="3136663"/>
                  <a:pt x="2535319" y="3070359"/>
                  <a:pt x="2542246" y="3038691"/>
                </a:cubicBezTo>
                <a:cubicBezTo>
                  <a:pt x="2549173" y="3007023"/>
                  <a:pt x="2674854" y="3131714"/>
                  <a:pt x="2560059" y="3026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2FD76-E4B9-64E4-26E9-FE94BCFFFFAC}"/>
              </a:ext>
            </a:extLst>
          </p:cNvPr>
          <p:cNvSpPr txBox="1"/>
          <p:nvPr/>
        </p:nvSpPr>
        <p:spPr>
          <a:xfrm>
            <a:off x="3962102" y="13916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16BA7-0C2E-D5CB-1717-E92D58CC1D70}"/>
              </a:ext>
            </a:extLst>
          </p:cNvPr>
          <p:cNvSpPr txBox="1"/>
          <p:nvPr/>
        </p:nvSpPr>
        <p:spPr>
          <a:xfrm>
            <a:off x="99339" y="2459503"/>
            <a:ext cx="179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4,000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telefaone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8000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0.3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0.75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0.3/(0.4*0.8) =0.93</a:t>
            </a:r>
          </a:p>
        </p:txBody>
      </p:sp>
    </p:spTree>
    <p:extLst>
      <p:ext uri="{BB962C8B-B14F-4D97-AF65-F5344CB8AC3E}">
        <p14:creationId xmlns:p14="http://schemas.microsoft.com/office/powerpoint/2010/main" val="194293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2709553" y="2377044"/>
            <a:ext cx="2240478" cy="2296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6713520" y="1981942"/>
            <a:ext cx="2846117" cy="28941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410202" y="1764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3384468" y="2053878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0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3988365" y="2280803"/>
            <a:ext cx="2240478" cy="2296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5299884" y="198194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635833" y="19819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3732106" y="286733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2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3988365" y="2280803"/>
            <a:ext cx="2240478" cy="2296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5299884" y="198194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635833" y="19819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3732106" y="286733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75C7C-9994-9AF5-5AF0-D43231B15437}"/>
              </a:ext>
            </a:extLst>
          </p:cNvPr>
          <p:cNvSpPr txBox="1"/>
          <p:nvPr/>
        </p:nvSpPr>
        <p:spPr>
          <a:xfrm>
            <a:off x="165783" y="2459502"/>
            <a:ext cx="179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4,000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1000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0.1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0.25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0.1/(0.4*0.3) =0.83</a:t>
            </a:r>
          </a:p>
        </p:txBody>
      </p:sp>
    </p:spTree>
    <p:extLst>
      <p:ext uri="{BB962C8B-B14F-4D97-AF65-F5344CB8AC3E}">
        <p14:creationId xmlns:p14="http://schemas.microsoft.com/office/powerpoint/2010/main" val="152559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4380251" y="2280803"/>
            <a:ext cx="2240478" cy="2296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4840892" y="198194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369293" y="22808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4105211" y="296827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4380251" y="2280803"/>
            <a:ext cx="2240478" cy="2296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4840892" y="198194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369293" y="22808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4105211" y="296827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C3964-4A7D-FB45-20D6-0B5B01D76522}"/>
              </a:ext>
            </a:extLst>
          </p:cNvPr>
          <p:cNvSpPr txBox="1"/>
          <p:nvPr/>
        </p:nvSpPr>
        <p:spPr>
          <a:xfrm>
            <a:off x="165783" y="2459502"/>
            <a:ext cx="179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4,000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2500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0.25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0.625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0.1/(0.4*0.3) =2.08</a:t>
            </a:r>
          </a:p>
        </p:txBody>
      </p:sp>
    </p:spTree>
    <p:extLst>
      <p:ext uri="{BB962C8B-B14F-4D97-AF65-F5344CB8AC3E}">
        <p14:creationId xmlns:p14="http://schemas.microsoft.com/office/powerpoint/2010/main" val="243974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5291375" y="2891640"/>
            <a:ext cx="1357087" cy="138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4672941" y="1981939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369293" y="22808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5055237" y="3105832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08F3C98-CAED-CD94-E770-943AAA59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8" y="1867186"/>
            <a:ext cx="7543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pentru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calitatea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regulilor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asociere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suportul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sunt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obiective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trebuie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determina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inhiba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independente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(nu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6775D0-A4F4-E85C-E587-06E12374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8899" y="3181350"/>
            <a:ext cx="2028825" cy="4953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5997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5291375" y="2891640"/>
            <a:ext cx="1357087" cy="138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4672941" y="1981939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369293" y="22808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5055237" y="3105832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8E86F-18F2-B9A1-8F01-AFB8F2E40980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</p:spTree>
    <p:extLst>
      <p:ext uri="{BB962C8B-B14F-4D97-AF65-F5344CB8AC3E}">
        <p14:creationId xmlns:p14="http://schemas.microsoft.com/office/powerpoint/2010/main" val="148794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3409136" y="2666010"/>
            <a:ext cx="1673503" cy="1541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2790702" y="191699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5319102" y="2150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3172998" y="304088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8E86F-18F2-B9A1-8F01-AFB8F2E40980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642AA-FFDE-FE34-F7AA-7F81D7A002A7}"/>
              </a:ext>
            </a:extLst>
          </p:cNvPr>
          <p:cNvSpPr txBox="1"/>
          <p:nvPr/>
        </p:nvSpPr>
        <p:spPr>
          <a:xfrm>
            <a:off x="165783" y="2459502"/>
            <a:ext cx="179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5,000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3000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0.3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0.6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642CD-9921-800C-73C0-5E253E319E0A}"/>
              </a:ext>
            </a:extLst>
          </p:cNvPr>
          <p:cNvSpPr/>
          <p:nvPr/>
        </p:nvSpPr>
        <p:spPr>
          <a:xfrm>
            <a:off x="7456446" y="3542982"/>
            <a:ext cx="266274" cy="288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7CA15-D2CF-34DB-95D9-24473A2C086F}"/>
              </a:ext>
            </a:extLst>
          </p:cNvPr>
          <p:cNvSpPr/>
          <p:nvPr/>
        </p:nvSpPr>
        <p:spPr>
          <a:xfrm>
            <a:off x="6555183" y="1916991"/>
            <a:ext cx="2846117" cy="28941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A0ED5-7AEE-E8F1-9BC3-306B5E6DBF30}"/>
              </a:ext>
            </a:extLst>
          </p:cNvPr>
          <p:cNvSpPr txBox="1"/>
          <p:nvPr/>
        </p:nvSpPr>
        <p:spPr>
          <a:xfrm>
            <a:off x="9097950" y="2228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5912B-031D-D755-8FC5-1779F75CBB99}"/>
              </a:ext>
            </a:extLst>
          </p:cNvPr>
          <p:cNvSpPr txBox="1"/>
          <p:nvPr/>
        </p:nvSpPr>
        <p:spPr>
          <a:xfrm>
            <a:off x="7146746" y="3499995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F9633-D69C-8BDE-10CC-0DF0CCDA9D15}"/>
              </a:ext>
            </a:extLst>
          </p:cNvPr>
          <p:cNvSpPr txBox="1"/>
          <p:nvPr/>
        </p:nvSpPr>
        <p:spPr>
          <a:xfrm>
            <a:off x="10508910" y="2456975"/>
            <a:ext cx="179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5,000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500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500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0.05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0.1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812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5291375" y="2891640"/>
            <a:ext cx="1357087" cy="1380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2252353" y="1270660"/>
            <a:ext cx="7833756" cy="43166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868057" y="15938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5055237" y="3105832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44DB-39E4-E83D-A914-91B31964CB14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</p:spTree>
    <p:extLst>
      <p:ext uri="{BB962C8B-B14F-4D97-AF65-F5344CB8AC3E}">
        <p14:creationId xmlns:p14="http://schemas.microsoft.com/office/powerpoint/2010/main" val="428394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4323945" y="1822862"/>
            <a:ext cx="3544112" cy="3348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2252353" y="1270660"/>
            <a:ext cx="7833756" cy="43166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7868057" y="15938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4014245" y="310583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44DB-39E4-E83D-A914-91B31964CB14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93172-49AF-D669-4DA4-98BA16EE4F7B}"/>
              </a:ext>
            </a:extLst>
          </p:cNvPr>
          <p:cNvSpPr txBox="1"/>
          <p:nvPr/>
        </p:nvSpPr>
        <p:spPr>
          <a:xfrm>
            <a:off x="165783" y="2453564"/>
            <a:ext cx="179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9,900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6000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6000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0.6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0.6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1.01</a:t>
            </a:r>
          </a:p>
        </p:txBody>
      </p:sp>
    </p:spTree>
    <p:extLst>
      <p:ext uri="{BB962C8B-B14F-4D97-AF65-F5344CB8AC3E}">
        <p14:creationId xmlns:p14="http://schemas.microsoft.com/office/powerpoint/2010/main" val="158746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5807622" y="3630211"/>
            <a:ext cx="206899" cy="204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5752214" y="3567494"/>
            <a:ext cx="317716" cy="3693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5978362" y="3605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5583292" y="346691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5684C-9439-7455-4F2C-02D249109B6E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</p:spTree>
    <p:extLst>
      <p:ext uri="{BB962C8B-B14F-4D97-AF65-F5344CB8AC3E}">
        <p14:creationId xmlns:p14="http://schemas.microsoft.com/office/powerpoint/2010/main" val="301529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3A01D5-2EE3-0AB1-C6D8-0D2C10B295F0}"/>
              </a:ext>
            </a:extLst>
          </p:cNvPr>
          <p:cNvSpPr/>
          <p:nvPr/>
        </p:nvSpPr>
        <p:spPr>
          <a:xfrm>
            <a:off x="5807622" y="3630211"/>
            <a:ext cx="206899" cy="204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D0E01-E97B-B595-DA4C-7BC21A148B06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B0BC1E-E58D-A539-A0AB-C75D5A1C39A6}"/>
              </a:ext>
            </a:extLst>
          </p:cNvPr>
          <p:cNvSpPr/>
          <p:nvPr/>
        </p:nvSpPr>
        <p:spPr>
          <a:xfrm>
            <a:off x="5752214" y="3567494"/>
            <a:ext cx="317716" cy="3693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A0018-E990-A56D-CA31-7EE68784A9E6}"/>
              </a:ext>
            </a:extLst>
          </p:cNvPr>
          <p:cNvSpPr txBox="1"/>
          <p:nvPr/>
        </p:nvSpPr>
        <p:spPr>
          <a:xfrm>
            <a:off x="8959932" y="1270660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7314-8E35-B4AC-24FE-86BE4DB07862}"/>
              </a:ext>
            </a:extLst>
          </p:cNvPr>
          <p:cNvSpPr txBox="1"/>
          <p:nvPr/>
        </p:nvSpPr>
        <p:spPr>
          <a:xfrm>
            <a:off x="5978362" y="36054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13B86-A196-7E5D-C8F3-114F0349EC1B}"/>
              </a:ext>
            </a:extLst>
          </p:cNvPr>
          <p:cNvSpPr txBox="1"/>
          <p:nvPr/>
        </p:nvSpPr>
        <p:spPr>
          <a:xfrm>
            <a:off x="5583292" y="3466919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5684C-9439-7455-4F2C-02D249109B6E}"/>
              </a:ext>
            </a:extLst>
          </p:cNvPr>
          <p:cNvSpPr txBox="1"/>
          <p:nvPr/>
        </p:nvSpPr>
        <p:spPr>
          <a:xfrm>
            <a:off x="165783" y="772033"/>
            <a:ext cx="179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 </a:t>
            </a:r>
            <a:r>
              <a:rPr lang="en-US" sz="1200" dirty="0">
                <a:effectLst/>
                <a:latin typeface="Arial" panose="020B0604020202020204" pitchFamily="34" charset="0"/>
              </a:rPr>
              <a:t>⊂ </a:t>
            </a:r>
            <a:r>
              <a:rPr lang="en-US" sz="1200" dirty="0"/>
              <a:t>A</a:t>
            </a:r>
          </a:p>
          <a:p>
            <a:r>
              <a:rPr lang="en-US" sz="1200" dirty="0" err="1"/>
              <a:t>suport</a:t>
            </a:r>
            <a:r>
              <a:rPr lang="en-US" sz="1200" dirty="0"/>
              <a:t> = P(B)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P(B) / P(A)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1/P(A)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57709-8D2A-8AEC-9F61-C55E2576AA43}"/>
              </a:ext>
            </a:extLst>
          </p:cNvPr>
          <p:cNvSpPr txBox="1"/>
          <p:nvPr/>
        </p:nvSpPr>
        <p:spPr>
          <a:xfrm>
            <a:off x="165783" y="2453564"/>
            <a:ext cx="179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10,000 </a:t>
            </a:r>
            <a:r>
              <a:rPr lang="en-US" sz="1200" dirty="0" err="1"/>
              <a:t>tranzactii</a:t>
            </a:r>
            <a:endParaRPr lang="en-US" sz="1200" dirty="0"/>
          </a:p>
          <a:p>
            <a:r>
              <a:rPr lang="en-US" sz="1200" dirty="0"/>
              <a:t>500 </a:t>
            </a:r>
            <a:r>
              <a:rPr lang="en-US" sz="1200" dirty="0" err="1"/>
              <a:t>telefoane</a:t>
            </a:r>
            <a:endParaRPr lang="en-US" sz="1200" dirty="0"/>
          </a:p>
          <a:p>
            <a:r>
              <a:rPr lang="en-US" sz="1200" dirty="0"/>
              <a:t>300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300 </a:t>
            </a:r>
            <a:r>
              <a:rPr lang="en-US" sz="1200" dirty="0" err="1"/>
              <a:t>telefoane</a:t>
            </a:r>
            <a:r>
              <a:rPr lang="en-US" sz="1200" dirty="0"/>
              <a:t> + </a:t>
            </a:r>
            <a:r>
              <a:rPr lang="en-US" sz="1200" dirty="0" err="1"/>
              <a:t>huse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suport</a:t>
            </a:r>
            <a:r>
              <a:rPr lang="en-US" sz="1200" dirty="0"/>
              <a:t> = 0.05</a:t>
            </a:r>
          </a:p>
          <a:p>
            <a:r>
              <a:rPr lang="en-US" sz="1200" dirty="0" err="1"/>
              <a:t>confidenta</a:t>
            </a:r>
            <a:r>
              <a:rPr lang="en-US" sz="1200" dirty="0"/>
              <a:t> = 0.6</a:t>
            </a:r>
          </a:p>
          <a:p>
            <a:r>
              <a:rPr lang="en-US" sz="1200" dirty="0" err="1"/>
              <a:t>corelatie</a:t>
            </a:r>
            <a:r>
              <a:rPr lang="en-US" sz="1200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7987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08F3C98-CAED-CD94-E770-943AAA59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8" y="1867186"/>
            <a:ext cx="7543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pentru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calitatea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regulilor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asociere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suportul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sunt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obiective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trebuie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determina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inhiba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independente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(nu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6775D0-A4F4-E85C-E587-06E12374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8899" y="3181350"/>
            <a:ext cx="2028825" cy="495300"/>
          </a:xfrm>
          <a:prstGeom prst="rect">
            <a:avLst/>
          </a:prstGeom>
          <a:noFill/>
          <a:ln/>
        </p:spPr>
      </p:pic>
      <p:pic>
        <p:nvPicPr>
          <p:cNvPr id="1026" name="Picture 2" descr="🤔 Thinking Face Emoji | Thinking Emoji">
            <a:extLst>
              <a:ext uri="{FF2B5EF4-FFF2-40B4-BE49-F238E27FC236}">
                <a16:creationId xmlns:a16="http://schemas.microsoft.com/office/drawing/2014/main" id="{460855A7-A085-12CA-F528-0F238BA0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99" y="997475"/>
            <a:ext cx="3340768" cy="3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0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08F3C98-CAED-CD94-E770-943AAA59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8" y="1867186"/>
            <a:ext cx="7543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pentru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calitatea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regulilor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asociere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suportul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sunt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obiective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Masura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trebuie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pozitiv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determina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cresterea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corelate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uneia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inhiba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aparitia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celeilalte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Daca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=1 =&gt;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independente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(nu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corelatie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6775D0-A4F4-E85C-E587-06E12374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8899" y="3181350"/>
            <a:ext cx="2028825" cy="495300"/>
          </a:xfrm>
          <a:prstGeom prst="rect">
            <a:avLst/>
          </a:prstGeom>
          <a:noFill/>
          <a:ln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4DC585-8E11-0CE5-F7C0-39A6F4221982}"/>
              </a:ext>
            </a:extLst>
          </p:cNvPr>
          <p:cNvGrpSpPr/>
          <p:nvPr/>
        </p:nvGrpSpPr>
        <p:grpSpPr>
          <a:xfrm>
            <a:off x="1629157" y="3065565"/>
            <a:ext cx="2026080" cy="619200"/>
            <a:chOff x="1629157" y="3065565"/>
            <a:chExt cx="2026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EB68F4-D7D8-C942-020E-672A9F4F167F}"/>
                    </a:ext>
                  </a:extLst>
                </p14:cNvPr>
                <p14:cNvContentPartPr/>
                <p14:nvPr/>
              </p14:nvContentPartPr>
              <p14:xfrm>
                <a:off x="1629157" y="3109845"/>
                <a:ext cx="2026080" cy="554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EB68F4-D7D8-C942-020E-672A9F4F16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0157" y="3101205"/>
                  <a:ext cx="20437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E2D7D7-9E00-DFF6-9EA3-C787C8A258C5}"/>
                    </a:ext>
                  </a:extLst>
                </p14:cNvPr>
                <p14:cNvContentPartPr/>
                <p14:nvPr/>
              </p14:nvContentPartPr>
              <p14:xfrm>
                <a:off x="1732477" y="3065565"/>
                <a:ext cx="1814040" cy="61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E2D7D7-9E00-DFF6-9EA3-C787C8A258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3477" y="3056925"/>
                  <a:ext cx="1831680" cy="63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C3768C-6EB3-8C67-8EE1-EFE66AA048C9}"/>
                  </a:ext>
                </a:extLst>
              </p14:cNvPr>
              <p14:cNvContentPartPr/>
              <p14:nvPr/>
            </p14:nvContentPartPr>
            <p14:xfrm>
              <a:off x="5176597" y="36984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C3768C-6EB3-8C67-8EE1-EFE66AA048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7957" y="368980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EEC2834-4BF7-E58E-AC74-BE53965328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468" y="3158424"/>
            <a:ext cx="2270910" cy="570899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C634363-84C5-1625-A232-9ADD02955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77" y="646267"/>
            <a:ext cx="3351188" cy="33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4CFCB-4A79-E96C-3137-DD9D7DD5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00" y="1003716"/>
            <a:ext cx="9414400" cy="93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096EF-97C7-72FC-622B-737FE490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07" y="2926759"/>
            <a:ext cx="9623585" cy="1004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4BCB5-EA4B-D74B-7B4D-76680C83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67" y="4539019"/>
            <a:ext cx="4226065" cy="10624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6A51F5-61F0-B077-04BD-2147BAADC586}"/>
              </a:ext>
            </a:extLst>
          </p:cNvPr>
          <p:cNvSpPr/>
          <p:nvPr/>
        </p:nvSpPr>
        <p:spPr>
          <a:xfrm>
            <a:off x="2084119" y="3859481"/>
            <a:ext cx="8502733" cy="23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4CFCB-4A79-E96C-3137-DD9D7DD5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00" y="1003716"/>
            <a:ext cx="9414400" cy="93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096EF-97C7-72FC-622B-737FE490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07" y="2926759"/>
            <a:ext cx="9623585" cy="1004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4BCB5-EA4B-D74B-7B4D-76680C83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67" y="4539019"/>
            <a:ext cx="4226065" cy="10624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6A51F5-61F0-B077-04BD-2147BAADC586}"/>
              </a:ext>
            </a:extLst>
          </p:cNvPr>
          <p:cNvSpPr/>
          <p:nvPr/>
        </p:nvSpPr>
        <p:spPr>
          <a:xfrm>
            <a:off x="2084119" y="3859481"/>
            <a:ext cx="8502733" cy="23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8B5C9-739E-5EE3-B520-3D6B8B05B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57" y="3669267"/>
            <a:ext cx="115268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B166D-5FA8-9A7F-A347-5553170F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94" y="1647576"/>
            <a:ext cx="4820323" cy="3562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1199D9-3CCF-9E46-F145-D7FC384DF0C3}"/>
                  </a:ext>
                </a:extLst>
              </p14:cNvPr>
              <p14:cNvContentPartPr/>
              <p14:nvPr/>
            </p14:nvContentPartPr>
            <p14:xfrm>
              <a:off x="7906117" y="314872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1199D9-3CCF-9E46-F145-D7FC384DF0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7477" y="31397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EC5500-9C67-A586-368E-F9F0E016B2C5}"/>
                  </a:ext>
                </a:extLst>
              </p14:cNvPr>
              <p14:cNvContentPartPr/>
              <p14:nvPr/>
            </p14:nvContentPartPr>
            <p14:xfrm>
              <a:off x="5850517" y="4013805"/>
              <a:ext cx="360" cy="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EC5500-9C67-A586-368E-F9F0E016B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1517" y="4004805"/>
                <a:ext cx="1800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D15F062-237C-956F-19BD-4CCEF6A7E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09" y="1438749"/>
            <a:ext cx="5125165" cy="34199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BBB3C9-1FF1-7181-222F-95FCA6A67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326" y="4998641"/>
            <a:ext cx="3096057" cy="58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6287BF-39E6-B4FC-07C4-03E0E6310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5374" y="4858701"/>
            <a:ext cx="185763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530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41F4EB-FD28-6DD1-B4BD-7387A18822A8}"/>
              </a:ext>
            </a:extLst>
          </p:cNvPr>
          <p:cNvSpPr/>
          <p:nvPr/>
        </p:nvSpPr>
        <p:spPr>
          <a:xfrm>
            <a:off x="4338452" y="1664030"/>
            <a:ext cx="3515096" cy="3529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944DF-82B6-239E-CC00-AA73B66DEE6F}"/>
              </a:ext>
            </a:extLst>
          </p:cNvPr>
          <p:cNvSpPr txBox="1"/>
          <p:nvPr/>
        </p:nvSpPr>
        <p:spPr>
          <a:xfrm>
            <a:off x="6650181" y="18816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837829-B77D-A93C-6049-979E16A5A2FB}"/>
              </a:ext>
            </a:extLst>
          </p:cNvPr>
          <p:cNvSpPr/>
          <p:nvPr/>
        </p:nvSpPr>
        <p:spPr>
          <a:xfrm rot="20905047">
            <a:off x="4526708" y="2300203"/>
            <a:ext cx="1721672" cy="2049871"/>
          </a:xfrm>
          <a:custGeom>
            <a:avLst/>
            <a:gdLst>
              <a:gd name="connsiteX0" fmla="*/ 59376 w 291607"/>
              <a:gd name="connsiteY0" fmla="*/ 0 h 1587069"/>
              <a:gd name="connsiteX1" fmla="*/ 124691 w 291607"/>
              <a:gd name="connsiteY1" fmla="*/ 89065 h 1587069"/>
              <a:gd name="connsiteX2" fmla="*/ 184067 w 291607"/>
              <a:gd name="connsiteY2" fmla="*/ 237507 h 1587069"/>
              <a:gd name="connsiteX3" fmla="*/ 237506 w 291607"/>
              <a:gd name="connsiteY3" fmla="*/ 344385 h 1587069"/>
              <a:gd name="connsiteX4" fmla="*/ 255319 w 291607"/>
              <a:gd name="connsiteY4" fmla="*/ 528452 h 1587069"/>
              <a:gd name="connsiteX5" fmla="*/ 267195 w 291607"/>
              <a:gd name="connsiteY5" fmla="*/ 676894 h 1587069"/>
              <a:gd name="connsiteX6" fmla="*/ 290945 w 291607"/>
              <a:gd name="connsiteY6" fmla="*/ 884712 h 1587069"/>
              <a:gd name="connsiteX7" fmla="*/ 285007 w 291607"/>
              <a:gd name="connsiteY7" fmla="*/ 997527 h 1587069"/>
              <a:gd name="connsiteX8" fmla="*/ 285007 w 291607"/>
              <a:gd name="connsiteY8" fmla="*/ 1157844 h 1587069"/>
              <a:gd name="connsiteX9" fmla="*/ 273132 w 291607"/>
              <a:gd name="connsiteY9" fmla="*/ 1318161 h 1587069"/>
              <a:gd name="connsiteX10" fmla="*/ 207818 w 291607"/>
              <a:gd name="connsiteY10" fmla="*/ 1425039 h 1587069"/>
              <a:gd name="connsiteX11" fmla="*/ 178130 w 291607"/>
              <a:gd name="connsiteY11" fmla="*/ 1460665 h 1587069"/>
              <a:gd name="connsiteX12" fmla="*/ 118753 w 291607"/>
              <a:gd name="connsiteY12" fmla="*/ 1520042 h 1587069"/>
              <a:gd name="connsiteX13" fmla="*/ 83127 w 291607"/>
              <a:gd name="connsiteY13" fmla="*/ 1549730 h 1587069"/>
              <a:gd name="connsiteX14" fmla="*/ 41563 w 291607"/>
              <a:gd name="connsiteY14" fmla="*/ 1567543 h 1587069"/>
              <a:gd name="connsiteX15" fmla="*/ 11875 w 291607"/>
              <a:gd name="connsiteY15" fmla="*/ 1585356 h 1587069"/>
              <a:gd name="connsiteX16" fmla="*/ 0 w 291607"/>
              <a:gd name="connsiteY16" fmla="*/ 1585356 h 158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607" h="1587069">
                <a:moveTo>
                  <a:pt x="59376" y="0"/>
                </a:moveTo>
                <a:cubicBezTo>
                  <a:pt x="81642" y="24740"/>
                  <a:pt x="103909" y="49481"/>
                  <a:pt x="124691" y="89065"/>
                </a:cubicBezTo>
                <a:cubicBezTo>
                  <a:pt x="145473" y="128649"/>
                  <a:pt x="165265" y="194954"/>
                  <a:pt x="184067" y="237507"/>
                </a:cubicBezTo>
                <a:cubicBezTo>
                  <a:pt x="202869" y="280060"/>
                  <a:pt x="225631" y="295894"/>
                  <a:pt x="237506" y="344385"/>
                </a:cubicBezTo>
                <a:cubicBezTo>
                  <a:pt x="249381" y="392876"/>
                  <a:pt x="250371" y="473034"/>
                  <a:pt x="255319" y="528452"/>
                </a:cubicBezTo>
                <a:cubicBezTo>
                  <a:pt x="260267" y="583870"/>
                  <a:pt x="261257" y="617517"/>
                  <a:pt x="267195" y="676894"/>
                </a:cubicBezTo>
                <a:cubicBezTo>
                  <a:pt x="273133" y="736271"/>
                  <a:pt x="287976" y="831273"/>
                  <a:pt x="290945" y="884712"/>
                </a:cubicBezTo>
                <a:cubicBezTo>
                  <a:pt x="293914" y="938151"/>
                  <a:pt x="285997" y="952005"/>
                  <a:pt x="285007" y="997527"/>
                </a:cubicBezTo>
                <a:cubicBezTo>
                  <a:pt x="284017" y="1043049"/>
                  <a:pt x="286986" y="1104405"/>
                  <a:pt x="285007" y="1157844"/>
                </a:cubicBezTo>
                <a:cubicBezTo>
                  <a:pt x="283028" y="1211283"/>
                  <a:pt x="285997" y="1273629"/>
                  <a:pt x="273132" y="1318161"/>
                </a:cubicBezTo>
                <a:cubicBezTo>
                  <a:pt x="260267" y="1362693"/>
                  <a:pt x="223652" y="1401288"/>
                  <a:pt x="207818" y="1425039"/>
                </a:cubicBezTo>
                <a:cubicBezTo>
                  <a:pt x="191984" y="1448790"/>
                  <a:pt x="192974" y="1444831"/>
                  <a:pt x="178130" y="1460665"/>
                </a:cubicBezTo>
                <a:cubicBezTo>
                  <a:pt x="163286" y="1476499"/>
                  <a:pt x="134587" y="1505198"/>
                  <a:pt x="118753" y="1520042"/>
                </a:cubicBezTo>
                <a:cubicBezTo>
                  <a:pt x="102919" y="1534886"/>
                  <a:pt x="95992" y="1541813"/>
                  <a:pt x="83127" y="1549730"/>
                </a:cubicBezTo>
                <a:cubicBezTo>
                  <a:pt x="70262" y="1557647"/>
                  <a:pt x="53438" y="1561605"/>
                  <a:pt x="41563" y="1567543"/>
                </a:cubicBezTo>
                <a:cubicBezTo>
                  <a:pt x="29688" y="1573481"/>
                  <a:pt x="11875" y="1585356"/>
                  <a:pt x="11875" y="1585356"/>
                </a:cubicBezTo>
                <a:cubicBezTo>
                  <a:pt x="4948" y="1588325"/>
                  <a:pt x="2474" y="1586840"/>
                  <a:pt x="0" y="15853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10A4FF-7374-4958-29BC-69A7F1384C39}"/>
              </a:ext>
            </a:extLst>
          </p:cNvPr>
          <p:cNvSpPr txBox="1"/>
          <p:nvPr/>
        </p:nvSpPr>
        <p:spPr>
          <a:xfrm>
            <a:off x="4393870" y="2867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 </a:t>
            </a:r>
            <a:r>
              <a:rPr lang="en-US" dirty="0"/>
              <a:t>∩ 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445FB-607D-9F5E-1C64-6217B4F212F2}"/>
              </a:ext>
            </a:extLst>
          </p:cNvPr>
          <p:cNvSpPr/>
          <p:nvPr/>
        </p:nvSpPr>
        <p:spPr>
          <a:xfrm>
            <a:off x="2105891" y="1187532"/>
            <a:ext cx="7980218" cy="448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7CF01-A95C-5840-CCF0-B636AAA84CA7}"/>
              </a:ext>
            </a:extLst>
          </p:cNvPr>
          <p:cNvSpPr txBox="1"/>
          <p:nvPr/>
        </p:nvSpPr>
        <p:spPr>
          <a:xfrm>
            <a:off x="8967962" y="1229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BE95-C7B9-94E6-7D4F-8BE0924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9106"/>
            <a:ext cx="426779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7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629</Words>
  <Application>Microsoft Office PowerPoint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Importanța corelației în regulile de asociere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Importanța corelației în regulile de asociere</dc:title>
  <dc:creator>Alex Bledea</dc:creator>
  <cp:lastModifiedBy>ALEXANDRU-DANIEL MATEI-BLEDEA</cp:lastModifiedBy>
  <cp:revision>5</cp:revision>
  <dcterms:created xsi:type="dcterms:W3CDTF">2022-11-14T20:46:49Z</dcterms:created>
  <dcterms:modified xsi:type="dcterms:W3CDTF">2022-11-15T12:43:53Z</dcterms:modified>
</cp:coreProperties>
</file>