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0211-F07E-42CD-9659-E18371ED4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22B54-1C8C-4AB7-8074-E49F903DD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074F-5267-4DC3-A792-27BF5ADD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B1B9-AA5E-4935-850D-655ED4D7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F0DE-FB68-41E9-9407-376ED750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9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3F57-86B3-4BF6-A795-8B83E67C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B9E1A-A5FD-4E46-A112-725F4D21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D874-79A0-4D45-85FA-5C0548E9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E583-BD74-40C4-9B2C-0A51386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25FE-BEA0-4EBE-A2BD-5B918D04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69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E9E3B-89D0-4777-B2F8-36030AFFF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EA28-AC02-4ECB-80CD-69AD50C7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2BD1-0DC6-4B4F-9FF5-DE14DB98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C369-7B82-4F77-A64F-ED8869C5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73DA-61A7-4B29-AE3C-C3598BF6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94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2A5F-F454-4BB4-B16B-2E14BDA0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9ED-6CCB-434C-8CB3-4CECAB12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3295-BABE-4E74-BE9D-93999544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C08E-56A5-4565-9717-54ADABCE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DB20-08DB-47C0-8AC9-2B528A64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5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5CB6-8729-4396-BDBF-1FF1E4A0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3D56-9D06-40C3-BAC3-E768418D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1BF-AB21-42E4-A07C-289888BB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27D7-578E-491F-9105-5BF3BFC6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63B9-D13D-4431-8DF0-5AF8F41A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38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7698-64F4-4919-A637-1E25775A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41F4-16FA-497B-B20B-D938A5736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34A39-4515-467E-A1BB-AE4E4F41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F057-7371-46F8-A06E-D2FA9E27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C527-1679-4579-9634-03472B53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BF64-10A7-4896-B163-3BE8D1C4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9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9B0B-3C28-4388-A039-C713274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6698-C36B-41AE-A757-84D0A38B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C57D-0B00-4D38-8336-30CA427D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24881-87AE-4397-9F18-58FE97E1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2760B-EC58-493C-AC8E-CED6CBF5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274C0-4FF4-4E5A-91C3-E7AAF686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E7FCA-64D7-4747-BB5D-70CF5C9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5A1BA-A813-40B2-BCEF-14554D8D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1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F591-765C-49AE-92B3-9D955DA4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AA31C-CD39-4CE4-8D9A-470F2905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81366-38D1-40AB-B5F5-AB782F8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482CF-1E26-4CE9-82A0-9FF6F881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83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A8941-C2D8-4CEC-8B03-67EA7EA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51138-C937-4394-A04A-4FA642DA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96C5F-CC3D-40B1-A1A1-BB2FA1C4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1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CF6-A69C-419B-A86A-92DA17C4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F644-EB39-4DA0-8F6C-8AC4C58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6853-7762-4DA6-8365-2D047FB8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7073-95D5-4A41-A4F1-EBDDA2B5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368D-32FF-487A-92A7-752FB7E4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5C101-ABAD-459C-B8A1-77C8E04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3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CF6-F334-4330-BAF1-2F385FCE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A51B3-0BA1-4ABE-86D2-8C71CA401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2BCC7-F9F0-44E7-996D-137AC4BA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A7A-81CC-429B-A956-BAF557E6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85DBB-9850-4996-B469-9BB5A920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2F13-24D0-437E-9172-96BB6E45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458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7862B-04AB-47A1-B8F4-07D6B5DA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36FE-4EB7-46F9-B363-170C80D1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B9BC-2BB3-4661-8DE4-B39BEB20C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C51D-823B-4D08-BEB7-AC81574EFDFC}" type="datetimeFigureOut">
              <a:rPr lang="en-MY" smtClean="0"/>
              <a:t>4/5/2019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4FB2-33B2-4E52-9EE9-8DBF692C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8D07-9F9B-4294-BAEA-F4CC84CA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C0FD-661F-4113-A6E8-5110295023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038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E98-3E27-4AA5-821C-F409D7B79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6BC38-1080-4F6A-B9D3-2C53B81E4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77FFD1-DE98-43EA-A32D-813F5F44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DC281-8E5B-48B9-A923-D8ED02CD9D6B}"/>
              </a:ext>
            </a:extLst>
          </p:cNvPr>
          <p:cNvSpPr txBox="1"/>
          <p:nvPr/>
        </p:nvSpPr>
        <p:spPr>
          <a:xfrm>
            <a:off x="707011" y="1600200"/>
            <a:ext cx="249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!!!Caution!!!</a:t>
            </a:r>
          </a:p>
          <a:p>
            <a:r>
              <a:rPr lang="en-MY" dirty="0">
                <a:solidFill>
                  <a:schemeClr val="bg1"/>
                </a:solidFill>
              </a:rPr>
              <a:t>-type error will be exited</a:t>
            </a:r>
          </a:p>
        </p:txBody>
      </p:sp>
    </p:spTree>
    <p:extLst>
      <p:ext uri="{BB962C8B-B14F-4D97-AF65-F5344CB8AC3E}">
        <p14:creationId xmlns:p14="http://schemas.microsoft.com/office/powerpoint/2010/main" val="278794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535A-E881-4ED3-B563-91D99612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B3CC6-DCAB-42A3-83DC-2068AAC9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9A464-B1F0-4D27-9B55-F7083D0F479B}"/>
              </a:ext>
            </a:extLst>
          </p:cNvPr>
          <p:cNvSpPr txBox="1"/>
          <p:nvPr/>
        </p:nvSpPr>
        <p:spPr>
          <a:xfrm>
            <a:off x="2118738" y="4089678"/>
            <a:ext cx="14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-To create file</a:t>
            </a:r>
          </a:p>
        </p:txBody>
      </p:sp>
    </p:spTree>
    <p:extLst>
      <p:ext uri="{BB962C8B-B14F-4D97-AF65-F5344CB8AC3E}">
        <p14:creationId xmlns:p14="http://schemas.microsoft.com/office/powerpoint/2010/main" val="38383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695A-265D-4D77-8656-9988A99E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7029F4-3B12-4C95-AFA3-3E7E745F1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95"/>
            <a:ext cx="12192000" cy="669741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63A2CB-63A2-45F0-A914-814B36A53D66}"/>
              </a:ext>
            </a:extLst>
          </p:cNvPr>
          <p:cNvCxnSpPr/>
          <p:nvPr/>
        </p:nvCxnSpPr>
        <p:spPr>
          <a:xfrm>
            <a:off x="3157979" y="4619134"/>
            <a:ext cx="12726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0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5B70-3787-4658-A78F-F96455FD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922204-4438-4358-8647-DA61E00D8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39D366-05F1-4456-9C83-E2886CBF759F}"/>
              </a:ext>
            </a:extLst>
          </p:cNvPr>
          <p:cNvCxnSpPr/>
          <p:nvPr/>
        </p:nvCxnSpPr>
        <p:spPr>
          <a:xfrm>
            <a:off x="3930977" y="3044858"/>
            <a:ext cx="10652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B4F1-D124-446A-A8BA-E8BE624C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787B48-333B-4173-B849-E8B9D72DE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430"/>
            <a:ext cx="12192000" cy="689042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3C0FED-5D78-4585-B3D2-ECDB6AC1A498}"/>
              </a:ext>
            </a:extLst>
          </p:cNvPr>
          <p:cNvCxnSpPr/>
          <p:nvPr/>
        </p:nvCxnSpPr>
        <p:spPr>
          <a:xfrm>
            <a:off x="3968685" y="3695307"/>
            <a:ext cx="130089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80FD-DB1F-4B37-A069-83FC757B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5B0874-0FEE-4C40-B805-560A8DD4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F964-1BC0-41DA-BC51-DFC2FE8B4643}"/>
              </a:ext>
            </a:extLst>
          </p:cNvPr>
          <p:cNvSpPr txBox="1"/>
          <p:nvPr/>
        </p:nvSpPr>
        <p:spPr>
          <a:xfrm>
            <a:off x="285734" y="1686481"/>
            <a:ext cx="344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-Back to the screen opening menu</a:t>
            </a:r>
          </a:p>
        </p:txBody>
      </p:sp>
    </p:spTree>
    <p:extLst>
      <p:ext uri="{BB962C8B-B14F-4D97-AF65-F5344CB8AC3E}">
        <p14:creationId xmlns:p14="http://schemas.microsoft.com/office/powerpoint/2010/main" val="20945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7F44-6846-4D7C-9AAF-981DDD5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7171B8-0CE5-454A-B600-4EAA2EE01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A970-51E2-413F-B76F-0AD9B3169668}"/>
              </a:ext>
            </a:extLst>
          </p:cNvPr>
          <p:cNvSpPr txBox="1"/>
          <p:nvPr/>
        </p:nvSpPr>
        <p:spPr>
          <a:xfrm>
            <a:off x="4831492" y="318804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-Exit</a:t>
            </a:r>
          </a:p>
        </p:txBody>
      </p:sp>
    </p:spTree>
    <p:extLst>
      <p:ext uri="{BB962C8B-B14F-4D97-AF65-F5344CB8AC3E}">
        <p14:creationId xmlns:p14="http://schemas.microsoft.com/office/powerpoint/2010/main" val="165367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Jun Joe</dc:creator>
  <cp:lastModifiedBy>Tee Jun Joe</cp:lastModifiedBy>
  <cp:revision>2</cp:revision>
  <dcterms:created xsi:type="dcterms:W3CDTF">2019-05-04T15:40:47Z</dcterms:created>
  <dcterms:modified xsi:type="dcterms:W3CDTF">2019-05-04T16:43:10Z</dcterms:modified>
</cp:coreProperties>
</file>