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551815"/>
            <a:ext cx="12122150" cy="5753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995" y="701675"/>
            <a:ext cx="12150090" cy="5937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" y="365125"/>
            <a:ext cx="11941175" cy="5722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635" y="897255"/>
            <a:ext cx="11937365" cy="5063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" y="873760"/>
            <a:ext cx="14302740" cy="4730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15600" cy="2742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</dc:creator>
  <cp:lastModifiedBy>user</cp:lastModifiedBy>
  <cp:revision>1</cp:revision>
  <dcterms:created xsi:type="dcterms:W3CDTF">2019-05-02T16:52:13Z</dcterms:created>
  <dcterms:modified xsi:type="dcterms:W3CDTF">2019-05-02T16:52:13Z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