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9" r:id="rId5"/>
    <p:sldId id="260" r:id="rId6"/>
    <p:sldId id="261" r:id="rId7"/>
    <p:sldId id="257" r:id="rId8"/>
    <p:sldId id="258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D46-0C06-47C1-9B1C-3ABB7B3F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ECE1-E5A7-46E4-B6DE-6C213307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622-7D2E-41A3-98C6-C047288B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5B38-EA0D-4FFD-A2EC-B298E46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37E4-0832-4F36-9076-AAB0ACA8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542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DF3C-C65E-46FD-8E6C-336A726C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3444-F574-4DCA-8C48-D49C08371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D51E-416F-4666-9CEA-74D1B9BA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2F1E-CF33-4568-AA15-B02D5F42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4492-9A5C-4879-9728-FC47A6FB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70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29EB6-A570-429E-99B3-80DBE7D57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6486B-BDE3-4725-AE08-D9A40DDF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DE84-1495-4D98-BEF8-96060988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F3193-636E-43D5-BCAA-26EB7ACD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EA01-6421-4A94-A3CE-C5D61DFF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63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5282-14B5-4E35-9A27-00FBCAB7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2086-E37E-401E-9FB1-C2AFA32C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C73C-EE92-4FAB-8492-4A5864D9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839EF-E6EF-4B32-92AB-669C917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5FE2-71C4-4897-961C-EC77D500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423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A94B-C844-4C3A-A988-5FB900A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6AB6-9520-4DF7-9A6F-01136F05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5539-E460-4EC8-8BD9-B0F5F5B5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2F65-A382-4B19-9568-37120459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0B81-CEC7-4E1F-8CAF-45DFC6D5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122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4896-4400-4FCF-AE84-C09948E8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52E6-86DB-43FA-9AF7-3CA4D95EF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D1CBB-6552-471C-B608-20D614FB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11A43-0D51-4EE3-A682-1FAC54AB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74822-BCC8-4593-91E8-BED296E4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3970-A2DF-40D1-80ED-CCC9799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64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D513-92A5-42A1-8DCC-9A074120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2A0C1-0F5F-4301-9869-B426E6EBB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1F2F4-387A-4A03-B0BF-BFCC4904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503CE-9F90-48CF-B444-B44855D5A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EA57B-D6FA-4A18-9F98-5DCAB96B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5A8A9-6F94-419D-A889-C1541A51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0A7E5-E858-4D52-8707-EC3B18B8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E9CB2-9405-4831-AD63-F7DF3866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355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91F7-B3E4-4D7C-AC65-CC2315DF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F370D-B7C0-4988-9175-66C7384A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4A5C6-05D8-4E4C-9C64-5363D610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E6DA5-12AB-44D7-BF8D-E9CB3BDA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479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3EBCB-1423-469C-B5F6-9F217EE4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12217-8188-4CC4-B0B8-1BD65BCE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841F1-4D61-4EDE-8A25-0D7BE9ED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246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726A-7870-4B46-96DC-589A0AD8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8EF4-3152-466D-91DB-8F925382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B5124-95BF-4D04-A171-3862B947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04A40-0509-4193-826D-0179828C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1D72F-838C-4A0F-A034-FE5D697A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1B869-B37F-4673-BA0F-71A6DC0C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43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7D77-E062-4E49-B395-EBE29FB7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CC75B-0BDE-4CEE-9309-96882A7C3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DADCE-52C8-4060-8539-E1F5977DB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2991E-4A96-4434-8298-88A03561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01A15-395C-451E-B5B2-58203C84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9B98-9B97-4AD6-B3E8-929C059F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57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F077B-80FA-41E7-B73E-A995063C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C81CE-2AC0-4A57-9AE4-2AC9684B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89AA-1C79-4CCB-8ED8-D15F7FF4C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C32B-094C-4147-8CAD-7EAF1C8138E9}" type="datetimeFigureOut">
              <a:rPr lang="en-MY" smtClean="0"/>
              <a:t>31/3/2019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EA96-8F22-4B1C-A1DF-1487DA49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1B15-6E2E-42CA-9296-1BDC07AEF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3595-9BCA-4543-A4F8-9871D5DE10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3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06F9E-325A-499E-B5A2-95D96484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7"/>
            <a:ext cx="8702040" cy="1321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5293B-A266-4743-8819-3D7AEC06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578"/>
            <a:ext cx="8702040" cy="1615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92922-EA04-4DE2-8638-77F4B0EC7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2927018"/>
            <a:ext cx="8656320" cy="1424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ED6BB-7475-4301-8304-6D03E6EEE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4351958"/>
            <a:ext cx="8724900" cy="1321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22303-073D-48AC-B7FE-7CF1858C0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1" y="5673397"/>
            <a:ext cx="8702040" cy="11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DF5A-BDA1-44BB-88C2-CB9B84A0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53" y="0"/>
            <a:ext cx="8702040" cy="1184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507DB-056F-48C9-9936-4C7370DE7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603"/>
            <a:ext cx="12192000" cy="1883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F79D5-248B-469D-9C28-5E414C899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7739"/>
            <a:ext cx="5644662" cy="790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31B05-E68F-4927-8AC0-2F67C17F2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6108"/>
            <a:ext cx="5058680" cy="21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9CD52-0928-477B-BB6C-6A6DD3A7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055"/>
            <a:ext cx="12192000" cy="28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14675-455C-4A75-A4EB-D97AC498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77" y="276156"/>
            <a:ext cx="8702040" cy="1321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5FA72-144A-4DEE-8A8B-273201D5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595"/>
            <a:ext cx="790194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8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2246C6-1FC3-4592-A9D8-4E097A90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19560" cy="66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9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1A041-7293-4CF9-9DAD-2BBC6F48F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8" y="1836603"/>
            <a:ext cx="8928300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28267-99EA-4ECC-850F-1F7666C0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4" y="75248"/>
            <a:ext cx="870204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211D8-180E-4734-813A-30DAAF925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556239"/>
            <a:ext cx="7978140" cy="3870960"/>
          </a:xfrm>
        </p:spPr>
      </p:pic>
    </p:spTree>
    <p:extLst>
      <p:ext uri="{BB962C8B-B14F-4D97-AF65-F5344CB8AC3E}">
        <p14:creationId xmlns:p14="http://schemas.microsoft.com/office/powerpoint/2010/main" val="37138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8BC6C0-A519-41B3-9A2B-2FDFC09E9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5" y="2868704"/>
            <a:ext cx="2976573" cy="11205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979589-961D-4EAB-B14A-33C42F9E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68" y="496110"/>
            <a:ext cx="8656320" cy="1424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AF6BF4-E8DB-4CC5-9541-7A266D97A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66" y="4270443"/>
            <a:ext cx="4913684" cy="10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3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23F3D36-4F0D-4300-9D56-11B1292F6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204"/>
            <a:ext cx="4835769" cy="5379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4D6E3D-F190-4328-A6C1-F65400D8A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1463202"/>
            <a:ext cx="7268308" cy="5394797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A72A6F-E103-4417-89E1-74418F10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7A686-2DC9-4A88-8B6B-647D045B0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15" y="-39449"/>
            <a:ext cx="8724900" cy="13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1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1EF54-01FA-49FA-8FB4-2321ACC1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1" y="278716"/>
            <a:ext cx="2065020" cy="480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ADD8B-A977-4459-9228-6167EF34B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4" y="852853"/>
            <a:ext cx="1969476" cy="720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002F3-1AFA-4C2E-BBAE-B2F9B839B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7" y="1829973"/>
            <a:ext cx="1051560" cy="243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FA45B-992D-419B-81C5-C1A0B5348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97180"/>
            <a:ext cx="6873240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1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4ADEF-53DE-47B8-B096-A89A962B0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4" y="2065606"/>
            <a:ext cx="9563100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 Jun Joe</dc:creator>
  <cp:lastModifiedBy>Tee Jun Joe</cp:lastModifiedBy>
  <cp:revision>7</cp:revision>
  <dcterms:created xsi:type="dcterms:W3CDTF">2019-03-30T17:34:20Z</dcterms:created>
  <dcterms:modified xsi:type="dcterms:W3CDTF">2019-03-31T07:59:46Z</dcterms:modified>
</cp:coreProperties>
</file>