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20.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1.xml.rels" ContentType="application/vnd.openxmlformats-package.relationships+xml"/>
  <Override PartName="/ppt/slideMasters/_rels/slideMaster22.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30.xml.rels" ContentType="application/vnd.openxmlformats-package.relationships+xml"/>
  <Override PartName="/ppt/slideMasters/_rels/slideMaster28.xml.rels" ContentType="application/vnd.openxmlformats-package.relationships+xml"/>
  <Override PartName="/ppt/slideMasters/_rels/slideMaster32.xml.rels" ContentType="application/vnd.openxmlformats-package.relationships+xml"/>
  <Override PartName="/ppt/slideMasters/_rels/slideMaster3.xml.rels" ContentType="application/vnd.openxmlformats-package.relationships+xml"/>
  <Override PartName="/ppt/slideMasters/_rels/slideMaster14.xml.rels" ContentType="application/vnd.openxmlformats-package.relationships+xml"/>
  <Override PartName="/ppt/slideMasters/_rels/slideMaster33.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10.xml.rels" ContentType="application/vnd.openxmlformats-package.relationships+xml"/>
  <Override PartName="/ppt/slideMasters/_rels/slideMaster34.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7.xml.rels" ContentType="application/vnd.openxmlformats-package.relationships+xml"/>
  <Override PartName="/ppt/slideMasters/_rels/slideMaster7.xml.rels" ContentType="application/vnd.openxmlformats-package.relationships+xml"/>
  <Override PartName="/ppt/slideMasters/_rels/slideMaster18.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33.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4.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6.xml" ContentType="application/vnd.openxmlformats-officedocument.theme+xml"/>
  <Override PartName="/ppt/theme/theme33.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7.xml" ContentType="application/vnd.openxmlformats-officedocument.theme+xml"/>
  <Override PartName="/ppt/theme/theme34.xml" ContentType="application/vnd.openxmlformats-officedocument.theme+xml"/>
  <Override PartName="/ppt/theme/theme30.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_rels/presentation.xml.rels" ContentType="application/vnd.openxmlformats-package.relationships+xml"/>
  <Override PartName="/ppt/media/image1.jpeg" ContentType="image/jpeg"/>
  <Override PartName="/ppt/media/image2.png" ContentType="image/pn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slideLayouts/slideLayout22.xml" ContentType="application/vnd.openxmlformats-officedocument.presentationml.slideLayout+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27.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33.xml.rels" ContentType="application/vnd.openxmlformats-package.relationships+xml"/>
  <Override PartName="/ppt/slideLayouts/_rels/slideLayout22.xml.rels" ContentType="application/vnd.openxmlformats-package.relationships+xml"/>
  <Override PartName="/ppt/slideLayouts/_rels/slideLayout3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1.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3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Lst>
  <p:sldIdLst>
    <p:sldId id="256" r:id="rId36"/>
    <p:sldId id="257" r:id="rId37"/>
    <p:sldId id="258" r:id="rId38"/>
    <p:sldId id="259" r:id="rId39"/>
    <p:sldId id="260" r:id="rId40"/>
    <p:sldId id="261" r:id="rId41"/>
    <p:sldId id="262" r:id="rId42"/>
    <p:sldId id="263" r:id="rId43"/>
    <p:sldId id="264" r:id="rId44"/>
    <p:sldId id="265" r:id="rId45"/>
    <p:sldId id="266" r:id="rId46"/>
    <p:sldId id="267" r:id="rId4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 Target="slides/slide1.xml"/><Relationship Id="rId37" Type="http://schemas.openxmlformats.org/officeDocument/2006/relationships/slide" Target="slides/slide2.xml"/><Relationship Id="rId38" Type="http://schemas.openxmlformats.org/officeDocument/2006/relationships/slide" Target="slides/slide3.xml"/><Relationship Id="rId39" Type="http://schemas.openxmlformats.org/officeDocument/2006/relationships/slide" Target="slides/slide4.xml"/><Relationship Id="rId40" Type="http://schemas.openxmlformats.org/officeDocument/2006/relationships/slide" Target="slides/slide5.xml"/><Relationship Id="rId41" Type="http://schemas.openxmlformats.org/officeDocument/2006/relationships/slide" Target="slides/slide6.xml"/><Relationship Id="rId42" Type="http://schemas.openxmlformats.org/officeDocument/2006/relationships/slide" Target="slides/slide7.xml"/><Relationship Id="rId43" Type="http://schemas.openxmlformats.org/officeDocument/2006/relationships/slide" Target="slides/slide8.xml"/><Relationship Id="rId44" Type="http://schemas.openxmlformats.org/officeDocument/2006/relationships/slide" Target="slides/slide9.xml"/><Relationship Id="rId45" Type="http://schemas.openxmlformats.org/officeDocument/2006/relationships/slide" Target="slides/slide10.xml"/><Relationship Id="rId46" Type="http://schemas.openxmlformats.org/officeDocument/2006/relationships/slide" Target="slides/slide11.xml"/><Relationship Id="rId47" Type="http://schemas.openxmlformats.org/officeDocument/2006/relationships/slide" Target="slides/slide12.xml"/><Relationship Id="rId4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758160"/>
            <a:ext cx="444780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2">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_1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_1">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85" name="PlaceHolder 1"/>
          <p:cNvSpPr>
            <a:spLocks noGrp="1"/>
          </p:cNvSpPr>
          <p:nvPr>
            <p:ph type="title"/>
          </p:nvPr>
        </p:nvSpPr>
        <p:spPr>
          <a:xfrm>
            <a:off x="2347920" y="758160"/>
            <a:ext cx="444780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8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99" name="PlaceHolder 1"/>
          <p:cNvSpPr>
            <a:spLocks noGrp="1"/>
          </p:cNvSpPr>
          <p:nvPr>
            <p:ph type="title"/>
          </p:nvPr>
        </p:nvSpPr>
        <p:spPr>
          <a:xfrm>
            <a:off x="2347920" y="758160"/>
            <a:ext cx="444780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0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2347920" y="758160"/>
            <a:ext cx="444780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5.jpeg"/><Relationship Id="rId3" Type="http://schemas.openxmlformats.org/officeDocument/2006/relationships/image" Target="../media/image2.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5.jpeg"/><Relationship Id="rId3" Type="http://schemas.openxmlformats.org/officeDocument/2006/relationships/image" Target="../media/image2.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4.jpeg"/><Relationship Id="rId3" Type="http://schemas.openxmlformats.org/officeDocument/2006/relationships/image" Target="../media/image2.pn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4.jpeg"/><Relationship Id="rId3" Type="http://schemas.openxmlformats.org/officeDocument/2006/relationships/image" Target="../media/image2.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5.jpeg"/><Relationship Id="rId3" Type="http://schemas.openxmlformats.org/officeDocument/2006/relationships/image" Target="../media/image2.png"/><Relationship Id="rId4"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4.jpeg"/><Relationship Id="rId3" Type="http://schemas.openxmlformats.org/officeDocument/2006/relationships/image" Target="../media/image2.png"/><Relationship Id="rId4"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4.jpeg"/><Relationship Id="rId3" Type="http://schemas.openxmlformats.org/officeDocument/2006/relationships/image" Target="../media/image2.png"/><Relationship Id="rId4"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5.jpeg"/><Relationship Id="rId3" Type="http://schemas.openxmlformats.org/officeDocument/2006/relationships/image" Target="../media/image2.png"/><Relationship Id="rId4"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5.jpeg"/><Relationship Id="rId3" Type="http://schemas.openxmlformats.org/officeDocument/2006/relationships/image" Target="../media/image2.png"/><Relationship Id="rId4"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3.jpeg"/><Relationship Id="rId3" Type="http://schemas.openxmlformats.org/officeDocument/2006/relationships/image" Target="../media/image2.png"/><Relationship Id="rId4"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4.jpeg"/><Relationship Id="rId3" Type="http://schemas.openxmlformats.org/officeDocument/2006/relationships/image" Target="../media/image2.png"/><Relationship Id="rId4"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5.jpeg"/><Relationship Id="rId3" Type="http://schemas.openxmlformats.org/officeDocument/2006/relationships/image" Target="../media/image2.pn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 Id="rId7"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4.jpeg"/><Relationship Id="rId3" Type="http://schemas.openxmlformats.org/officeDocument/2006/relationships/image" Target="../media/image2.png"/><Relationship Id="rId4"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image" Target="../media/image3.jpeg"/><Relationship Id="rId3" Type="http://schemas.openxmlformats.org/officeDocument/2006/relationships/image" Target="../media/image2.png"/><Relationship Id="rId4"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image" Target="../media/image4.jpeg"/><Relationship Id="rId3" Type="http://schemas.openxmlformats.org/officeDocument/2006/relationships/image" Target="../media/image2.png"/><Relationship Id="rId4"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4.jpeg"/><Relationship Id="rId3" Type="http://schemas.openxmlformats.org/officeDocument/2006/relationships/image" Target="../media/image2.png"/><Relationship Id="rId4"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image" Target="../media/image5.jpeg"/><Relationship Id="rId3" Type="http://schemas.openxmlformats.org/officeDocument/2006/relationships/image" Target="../media/image2.png"/><Relationship Id="rId4"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jpe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jpe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4.jpe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4.jpeg"/><Relationship Id="rId3" Type="http://schemas.openxmlformats.org/officeDocument/2006/relationships/image" Target="../media/image2.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4.jpeg"/><Relationship Id="rId3" Type="http://schemas.openxmlformats.org/officeDocument/2006/relationships/image" Target="../media/image2.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3.jpe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Google Shape;9;p2" descr=""/>
          <p:cNvPicPr/>
          <p:nvPr/>
        </p:nvPicPr>
        <p:blipFill>
          <a:blip r:embed="rId2"/>
          <a:stretch/>
        </p:blipFill>
        <p:spPr>
          <a:xfrm>
            <a:off x="-59760" y="-50040"/>
            <a:ext cx="9263160" cy="5243400"/>
          </a:xfrm>
          <a:prstGeom prst="rect">
            <a:avLst/>
          </a:prstGeom>
          <a:ln w="0">
            <a:noFill/>
          </a:ln>
        </p:spPr>
      </p:pic>
      <p:pic>
        <p:nvPicPr>
          <p:cNvPr id="1" name="Google Shape;10;p2" descr=""/>
          <p:cNvPicPr/>
          <p:nvPr/>
        </p:nvPicPr>
        <p:blipFill>
          <a:blip r:embed="rId3"/>
          <a:stretch/>
        </p:blipFill>
        <p:spPr>
          <a:xfrm flipH="1">
            <a:off x="-69120" y="-50040"/>
            <a:ext cx="9263160" cy="5243400"/>
          </a:xfrm>
          <a:prstGeom prst="rect">
            <a:avLst/>
          </a:prstGeom>
          <a:ln w="0">
            <a:noFill/>
          </a:ln>
        </p:spPr>
      </p:pic>
      <p:sp>
        <p:nvSpPr>
          <p:cNvPr id="2" name="PlaceHolder 1"/>
          <p:cNvSpPr>
            <a:spLocks noGrp="1"/>
          </p:cNvSpPr>
          <p:nvPr>
            <p:ph type="title"/>
          </p:nvPr>
        </p:nvSpPr>
        <p:spPr>
          <a:xfrm>
            <a:off x="3355920" y="2188080"/>
            <a:ext cx="5074560" cy="1811880"/>
          </a:xfrm>
          <a:prstGeom prst="rect">
            <a:avLst/>
          </a:prstGeom>
          <a:noFill/>
          <a:ln w="0">
            <a:noFill/>
          </a:ln>
        </p:spPr>
        <p:txBody>
          <a:bodyPr lIns="91440" rIns="91440" tIns="91440" bIns="91440" anchor="b">
            <a:noAutofit/>
          </a:bodyPr>
          <a:p>
            <a:pPr indent="0">
              <a:buNone/>
            </a:pPr>
            <a:r>
              <a:rPr b="0" lang="fr-FR" sz="5100" spc="-1" strike="noStrike">
                <a:solidFill>
                  <a:schemeClr val="dk1"/>
                </a:solidFill>
                <a:latin typeface="Arial"/>
              </a:rPr>
              <a:t>Click to edit the title text format</a:t>
            </a:r>
            <a:endParaRPr b="0" lang="fr-FR" sz="5100" spc="-1" strike="noStrike">
              <a:solidFill>
                <a:schemeClr val="dk1"/>
              </a:solidFill>
              <a:latin typeface="Aria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6" name="Google Shape;99;p19" descr=""/>
          <p:cNvPicPr/>
          <p:nvPr/>
        </p:nvPicPr>
        <p:blipFill>
          <a:blip r:embed="rId2"/>
          <a:stretch/>
        </p:blipFill>
        <p:spPr>
          <a:xfrm>
            <a:off x="0" y="0"/>
            <a:ext cx="9143640" cy="5143320"/>
          </a:xfrm>
          <a:prstGeom prst="rect">
            <a:avLst/>
          </a:prstGeom>
          <a:ln w="0">
            <a:noFill/>
          </a:ln>
        </p:spPr>
      </p:pic>
      <p:pic>
        <p:nvPicPr>
          <p:cNvPr id="37" name="Google Shape;100;p19" descr=""/>
          <p:cNvPicPr/>
          <p:nvPr/>
        </p:nvPicPr>
        <p:blipFill>
          <a:blip r:embed="rId3"/>
          <a:stretch/>
        </p:blipFill>
        <p:spPr>
          <a:xfrm rot="10800000">
            <a:off x="-69120" y="-49680"/>
            <a:ext cx="9263160" cy="5243400"/>
          </a:xfrm>
          <a:prstGeom prst="rect">
            <a:avLst/>
          </a:prstGeom>
          <a:ln w="0">
            <a:noFill/>
          </a:ln>
        </p:spPr>
      </p:pic>
      <p:sp>
        <p:nvSpPr>
          <p:cNvPr id="38" name="PlaceHolder 1"/>
          <p:cNvSpPr>
            <a:spLocks noGrp="1"/>
          </p:cNvSpPr>
          <p:nvPr>
            <p:ph type="title"/>
          </p:nvPr>
        </p:nvSpPr>
        <p:spPr>
          <a:xfrm>
            <a:off x="2796480" y="2875320"/>
            <a:ext cx="3550680" cy="76176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9" name="Google Shape;104;p20" descr=""/>
          <p:cNvPicPr/>
          <p:nvPr/>
        </p:nvPicPr>
        <p:blipFill>
          <a:blip r:embed="rId2"/>
          <a:stretch/>
        </p:blipFill>
        <p:spPr>
          <a:xfrm>
            <a:off x="-59760" y="-50040"/>
            <a:ext cx="9263160" cy="5243400"/>
          </a:xfrm>
          <a:prstGeom prst="rect">
            <a:avLst/>
          </a:prstGeom>
          <a:ln w="0">
            <a:noFill/>
          </a:ln>
        </p:spPr>
      </p:pic>
      <p:pic>
        <p:nvPicPr>
          <p:cNvPr id="40" name="Google Shape;105;p20" descr=""/>
          <p:cNvPicPr/>
          <p:nvPr/>
        </p:nvPicPr>
        <p:blipFill>
          <a:blip r:embed="rId3"/>
          <a:stretch/>
        </p:blipFill>
        <p:spPr>
          <a:xfrm flipH="1">
            <a:off x="-69120" y="-50040"/>
            <a:ext cx="9263160" cy="5243400"/>
          </a:xfrm>
          <a:prstGeom prst="rect">
            <a:avLst/>
          </a:prstGeom>
          <a:ln w="0">
            <a:noFill/>
          </a:ln>
        </p:spPr>
      </p:pic>
      <p:sp>
        <p:nvSpPr>
          <p:cNvPr id="41" name="PlaceHolder 1"/>
          <p:cNvSpPr>
            <a:spLocks noGrp="1"/>
          </p:cNvSpPr>
          <p:nvPr>
            <p:ph type="title"/>
          </p:nvPr>
        </p:nvSpPr>
        <p:spPr>
          <a:xfrm>
            <a:off x="1227240" y="1857600"/>
            <a:ext cx="3456720" cy="71568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2" name="Google Shape;14;p3" descr=""/>
          <p:cNvPicPr/>
          <p:nvPr/>
        </p:nvPicPr>
        <p:blipFill>
          <a:blip r:embed="rId2"/>
          <a:stretch/>
        </p:blipFill>
        <p:spPr>
          <a:xfrm flipH="1" rot="10800000">
            <a:off x="-69480" y="-49680"/>
            <a:ext cx="9263160" cy="5243400"/>
          </a:xfrm>
          <a:prstGeom prst="rect">
            <a:avLst/>
          </a:prstGeom>
          <a:ln w="0">
            <a:noFill/>
          </a:ln>
        </p:spPr>
      </p:pic>
      <p:pic>
        <p:nvPicPr>
          <p:cNvPr id="43" name="Google Shape;15;p3" descr=""/>
          <p:cNvPicPr/>
          <p:nvPr/>
        </p:nvPicPr>
        <p:blipFill>
          <a:blip r:embed="rId3"/>
          <a:stretch/>
        </p:blipFill>
        <p:spPr>
          <a:xfrm>
            <a:off x="-69480" y="-50040"/>
            <a:ext cx="9263160" cy="5243400"/>
          </a:xfrm>
          <a:prstGeom prst="rect">
            <a:avLst/>
          </a:prstGeom>
          <a:ln w="0">
            <a:noFill/>
          </a:ln>
        </p:spPr>
      </p:pic>
      <p:sp>
        <p:nvSpPr>
          <p:cNvPr id="44" name="PlaceHolder 1"/>
          <p:cNvSpPr>
            <a:spLocks noGrp="1"/>
          </p:cNvSpPr>
          <p:nvPr>
            <p:ph type="title"/>
          </p:nvPr>
        </p:nvSpPr>
        <p:spPr>
          <a:xfrm>
            <a:off x="1229400" y="2425680"/>
            <a:ext cx="3389400" cy="1383120"/>
          </a:xfrm>
          <a:prstGeom prst="rect">
            <a:avLst/>
          </a:prstGeom>
          <a:noFill/>
          <a:ln w="0">
            <a:noFill/>
          </a:ln>
        </p:spPr>
        <p:txBody>
          <a:bodyPr lIns="91440" rIns="91440" tIns="91440" bIns="91440" anchor="t">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45" name="PlaceHolder 2"/>
          <p:cNvSpPr>
            <a:spLocks noGrp="1"/>
          </p:cNvSpPr>
          <p:nvPr>
            <p:ph type="title"/>
          </p:nvPr>
        </p:nvSpPr>
        <p:spPr>
          <a:xfrm>
            <a:off x="1229400" y="1334520"/>
            <a:ext cx="1533240" cy="1090800"/>
          </a:xfrm>
          <a:prstGeom prst="rect">
            <a:avLst/>
          </a:prstGeom>
          <a:noFill/>
          <a:ln w="0">
            <a:noFill/>
          </a:ln>
        </p:spPr>
        <p:txBody>
          <a:bodyPr lIns="91440" rIns="91440" tIns="91440" bIns="91440" anchor="b">
            <a:noAutofit/>
          </a:bodyPr>
          <a:p>
            <a:pPr indent="0">
              <a:lnSpc>
                <a:spcPct val="100000"/>
              </a:lnSpc>
              <a:buNone/>
            </a:pPr>
            <a:r>
              <a:rPr b="0" lang="fr-FR" sz="6000" spc="-1" strike="noStrike">
                <a:solidFill>
                  <a:schemeClr val="dk2"/>
                </a:solidFill>
                <a:latin typeface="Maven Pro"/>
                <a:ea typeface="Maven Pro"/>
              </a:rPr>
              <a:t>xx%</a:t>
            </a:r>
            <a:endParaRPr b="0" lang="fr-FR" sz="6000" spc="-1" strike="noStrike">
              <a:solidFill>
                <a:schemeClr val="dk1"/>
              </a:solidFill>
              <a:latin typeface="Arial"/>
            </a:endParaRPr>
          </a:p>
        </p:txBody>
      </p:sp>
      <p:sp>
        <p:nvSpPr>
          <p:cNvPr id="46"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7" name="Google Shape;109;p21" descr=""/>
          <p:cNvPicPr/>
          <p:nvPr/>
        </p:nvPicPr>
        <p:blipFill>
          <a:blip r:embed="rId2"/>
          <a:stretch/>
        </p:blipFill>
        <p:spPr>
          <a:xfrm flipH="1">
            <a:off x="-19080" y="0"/>
            <a:ext cx="9143640" cy="5143320"/>
          </a:xfrm>
          <a:prstGeom prst="rect">
            <a:avLst/>
          </a:prstGeom>
          <a:ln w="0">
            <a:noFill/>
          </a:ln>
        </p:spPr>
      </p:pic>
      <p:pic>
        <p:nvPicPr>
          <p:cNvPr id="48" name="Google Shape;110;p21" descr=""/>
          <p:cNvPicPr/>
          <p:nvPr/>
        </p:nvPicPr>
        <p:blipFill>
          <a:blip r:embed="rId3"/>
          <a:stretch/>
        </p:blipFill>
        <p:spPr>
          <a:xfrm flipH="1" rot="10800000">
            <a:off x="-69480" y="-49680"/>
            <a:ext cx="9263160" cy="5243400"/>
          </a:xfrm>
          <a:prstGeom prst="rect">
            <a:avLst/>
          </a:prstGeom>
          <a:ln w="0">
            <a:noFill/>
          </a:ln>
        </p:spPr>
      </p:pic>
      <p:sp>
        <p:nvSpPr>
          <p:cNvPr id="49" name="PlaceHolder 1"/>
          <p:cNvSpPr>
            <a:spLocks noGrp="1"/>
          </p:cNvSpPr>
          <p:nvPr>
            <p:ph type="title"/>
          </p:nvPr>
        </p:nvSpPr>
        <p:spPr>
          <a:xfrm>
            <a:off x="2372400" y="569160"/>
            <a:ext cx="4398480" cy="60912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50" name="Google Shape;114;p22" descr=""/>
          <p:cNvPicPr/>
          <p:nvPr/>
        </p:nvPicPr>
        <p:blipFill>
          <a:blip r:embed="rId2"/>
          <a:stretch/>
        </p:blipFill>
        <p:spPr>
          <a:xfrm flipH="1">
            <a:off x="-19080" y="0"/>
            <a:ext cx="9143640" cy="5143320"/>
          </a:xfrm>
          <a:prstGeom prst="rect">
            <a:avLst/>
          </a:prstGeom>
          <a:ln w="0">
            <a:noFill/>
          </a:ln>
        </p:spPr>
      </p:pic>
      <p:pic>
        <p:nvPicPr>
          <p:cNvPr id="51" name="Google Shape;115;p22" descr=""/>
          <p:cNvPicPr/>
          <p:nvPr/>
        </p:nvPicPr>
        <p:blipFill>
          <a:blip r:embed="rId3"/>
          <a:stretch/>
        </p:blipFill>
        <p:spPr>
          <a:xfrm flipH="1" rot="10800000">
            <a:off x="-69480" y="-49680"/>
            <a:ext cx="9263160" cy="5243400"/>
          </a:xfrm>
          <a:prstGeom prst="rect">
            <a:avLst/>
          </a:prstGeom>
          <a:ln w="0">
            <a:noFill/>
          </a:ln>
        </p:spPr>
      </p:pic>
      <p:sp>
        <p:nvSpPr>
          <p:cNvPr id="52"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53" name="PlaceHolder 2"/>
          <p:cNvSpPr>
            <a:spLocks noGrp="1"/>
          </p:cNvSpPr>
          <p:nvPr>
            <p:ph type="body"/>
          </p:nvPr>
        </p:nvSpPr>
        <p:spPr>
          <a:xfrm>
            <a:off x="720000" y="1063440"/>
            <a:ext cx="7703640" cy="12686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54" name="Google Shape;119;p23" descr=""/>
          <p:cNvPicPr/>
          <p:nvPr/>
        </p:nvPicPr>
        <p:blipFill>
          <a:blip r:embed="rId2"/>
          <a:stretch/>
        </p:blipFill>
        <p:spPr>
          <a:xfrm rot="10800000">
            <a:off x="-100080" y="0"/>
            <a:ext cx="9143640" cy="5143320"/>
          </a:xfrm>
          <a:prstGeom prst="rect">
            <a:avLst/>
          </a:prstGeom>
          <a:ln w="0">
            <a:noFill/>
          </a:ln>
        </p:spPr>
      </p:pic>
      <p:pic>
        <p:nvPicPr>
          <p:cNvPr id="55" name="Google Shape;120;p23" descr=""/>
          <p:cNvPicPr/>
          <p:nvPr/>
        </p:nvPicPr>
        <p:blipFill>
          <a:blip r:embed="rId3"/>
          <a:stretch/>
        </p:blipFill>
        <p:spPr>
          <a:xfrm rot="10800000">
            <a:off x="-119160" y="-49680"/>
            <a:ext cx="9263160" cy="5243400"/>
          </a:xfrm>
          <a:prstGeom prst="rect">
            <a:avLst/>
          </a:prstGeom>
          <a:ln w="0">
            <a:noFill/>
          </a:ln>
        </p:spPr>
      </p:pic>
      <p:sp>
        <p:nvSpPr>
          <p:cNvPr id="5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57" name="PlaceHolder 2"/>
          <p:cNvSpPr>
            <a:spLocks noGrp="1"/>
          </p:cNvSpPr>
          <p:nvPr>
            <p:ph type="body"/>
          </p:nvPr>
        </p:nvSpPr>
        <p:spPr>
          <a:xfrm>
            <a:off x="720000" y="1063440"/>
            <a:ext cx="7703640" cy="22507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58" name="Google Shape;124;p24" descr=""/>
          <p:cNvPicPr/>
          <p:nvPr/>
        </p:nvPicPr>
        <p:blipFill>
          <a:blip r:embed="rId2"/>
          <a:stretch/>
        </p:blipFill>
        <p:spPr>
          <a:xfrm>
            <a:off x="0" y="0"/>
            <a:ext cx="9143640" cy="5143320"/>
          </a:xfrm>
          <a:prstGeom prst="rect">
            <a:avLst/>
          </a:prstGeom>
          <a:ln w="0">
            <a:noFill/>
          </a:ln>
        </p:spPr>
      </p:pic>
      <p:pic>
        <p:nvPicPr>
          <p:cNvPr id="59" name="Google Shape;125;p24" descr=""/>
          <p:cNvPicPr/>
          <p:nvPr/>
        </p:nvPicPr>
        <p:blipFill>
          <a:blip r:embed="rId3"/>
          <a:stretch/>
        </p:blipFill>
        <p:spPr>
          <a:xfrm rot="10800000">
            <a:off x="-69120" y="-49680"/>
            <a:ext cx="9263160" cy="5243400"/>
          </a:xfrm>
          <a:prstGeom prst="rect">
            <a:avLst/>
          </a:prstGeom>
          <a:ln w="0">
            <a:noFill/>
          </a:ln>
        </p:spPr>
      </p:pic>
      <p:sp>
        <p:nvSpPr>
          <p:cNvPr id="6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9" r:id="rId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61" name="Google Shape;132;p25" descr=""/>
          <p:cNvPicPr/>
          <p:nvPr/>
        </p:nvPicPr>
        <p:blipFill>
          <a:blip r:embed="rId2"/>
          <a:stretch/>
        </p:blipFill>
        <p:spPr>
          <a:xfrm flipH="1" rot="10800000">
            <a:off x="-19440" y="0"/>
            <a:ext cx="9143640" cy="5143320"/>
          </a:xfrm>
          <a:prstGeom prst="rect">
            <a:avLst/>
          </a:prstGeom>
          <a:ln w="0">
            <a:noFill/>
          </a:ln>
        </p:spPr>
      </p:pic>
      <p:pic>
        <p:nvPicPr>
          <p:cNvPr id="62" name="Google Shape;133;p25" descr=""/>
          <p:cNvPicPr/>
          <p:nvPr/>
        </p:nvPicPr>
        <p:blipFill>
          <a:blip r:embed="rId3"/>
          <a:stretch/>
        </p:blipFill>
        <p:spPr>
          <a:xfrm flipH="1" rot="10800000">
            <a:off x="-119520" y="-49680"/>
            <a:ext cx="9263160" cy="5243400"/>
          </a:xfrm>
          <a:prstGeom prst="rect">
            <a:avLst/>
          </a:prstGeom>
          <a:ln w="0">
            <a:noFill/>
          </a:ln>
        </p:spPr>
      </p:pic>
      <p:sp>
        <p:nvSpPr>
          <p:cNvPr id="63"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64" name="Google Shape;138;p26" descr=""/>
          <p:cNvPicPr/>
          <p:nvPr/>
        </p:nvPicPr>
        <p:blipFill>
          <a:blip r:embed="rId2"/>
          <a:stretch/>
        </p:blipFill>
        <p:spPr>
          <a:xfrm rot="10800000">
            <a:off x="-19080" y="0"/>
            <a:ext cx="9143640" cy="5143320"/>
          </a:xfrm>
          <a:prstGeom prst="rect">
            <a:avLst/>
          </a:prstGeom>
          <a:ln w="0">
            <a:noFill/>
          </a:ln>
        </p:spPr>
      </p:pic>
      <p:pic>
        <p:nvPicPr>
          <p:cNvPr id="65" name="Google Shape;139;p26" descr=""/>
          <p:cNvPicPr/>
          <p:nvPr/>
        </p:nvPicPr>
        <p:blipFill>
          <a:blip r:embed="rId3"/>
          <a:stretch/>
        </p:blipFill>
        <p:spPr>
          <a:xfrm>
            <a:off x="-69480" y="-50040"/>
            <a:ext cx="9263160" cy="5243400"/>
          </a:xfrm>
          <a:prstGeom prst="rect">
            <a:avLst/>
          </a:prstGeom>
          <a:ln w="0">
            <a:noFill/>
          </a:ln>
        </p:spPr>
      </p:pic>
      <p:sp>
        <p:nvSpPr>
          <p:cNvPr id="6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4"/>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67" name="Google Shape;148;p27" descr=""/>
          <p:cNvPicPr/>
          <p:nvPr/>
        </p:nvPicPr>
        <p:blipFill>
          <a:blip r:embed="rId2"/>
          <a:stretch/>
        </p:blipFill>
        <p:spPr>
          <a:xfrm>
            <a:off x="0" y="0"/>
            <a:ext cx="9143640" cy="5143320"/>
          </a:xfrm>
          <a:prstGeom prst="rect">
            <a:avLst/>
          </a:prstGeom>
          <a:ln w="0">
            <a:noFill/>
          </a:ln>
        </p:spPr>
      </p:pic>
      <p:pic>
        <p:nvPicPr>
          <p:cNvPr id="68" name="Google Shape;149;p27" descr=""/>
          <p:cNvPicPr/>
          <p:nvPr/>
        </p:nvPicPr>
        <p:blipFill>
          <a:blip r:embed="rId3"/>
          <a:stretch/>
        </p:blipFill>
        <p:spPr>
          <a:xfrm rot="10800000">
            <a:off x="-69120" y="-49680"/>
            <a:ext cx="9263160" cy="5243400"/>
          </a:xfrm>
          <a:prstGeom prst="rect">
            <a:avLst/>
          </a:prstGeom>
          <a:ln w="0">
            <a:noFill/>
          </a:ln>
        </p:spPr>
      </p:pic>
      <p:sp>
        <p:nvSpPr>
          <p:cNvPr id="6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5"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6" name="Google Shape;53;p11" descr=""/>
          <p:cNvPicPr/>
          <p:nvPr/>
        </p:nvPicPr>
        <p:blipFill>
          <a:blip r:embed="rId2"/>
          <a:stretch/>
        </p:blipFill>
        <p:spPr>
          <a:xfrm flipH="1">
            <a:off x="-69120" y="-50040"/>
            <a:ext cx="9263160" cy="5243400"/>
          </a:xfrm>
          <a:prstGeom prst="rect">
            <a:avLst/>
          </a:prstGeom>
          <a:ln w="0">
            <a:noFill/>
          </a:ln>
        </p:spPr>
      </p:pic>
      <p:pic>
        <p:nvPicPr>
          <p:cNvPr id="7" name="Google Shape;54;p11" descr=""/>
          <p:cNvPicPr/>
          <p:nvPr/>
        </p:nvPicPr>
        <p:blipFill>
          <a:blip r:embed="rId3"/>
          <a:stretch/>
        </p:blipFill>
        <p:spPr>
          <a:xfrm>
            <a:off x="-59760" y="-50040"/>
            <a:ext cx="9263160" cy="5243400"/>
          </a:xfrm>
          <a:prstGeom prst="rect">
            <a:avLst/>
          </a:prstGeom>
          <a:ln w="0">
            <a:noFill/>
          </a:ln>
        </p:spPr>
      </p:pic>
      <p:sp>
        <p:nvSpPr>
          <p:cNvPr id="8" name="PlaceHolder 1"/>
          <p:cNvSpPr>
            <a:spLocks noGrp="1"/>
          </p:cNvSpPr>
          <p:nvPr>
            <p:ph type="title"/>
          </p:nvPr>
        </p:nvSpPr>
        <p:spPr>
          <a:xfrm>
            <a:off x="713160" y="2318040"/>
            <a:ext cx="4739760" cy="1044720"/>
          </a:xfrm>
          <a:prstGeom prst="rect">
            <a:avLst/>
          </a:prstGeom>
          <a:noFill/>
          <a:ln w="0">
            <a:noFill/>
          </a:ln>
        </p:spPr>
        <p:txBody>
          <a:bodyPr lIns="91440" rIns="91440" tIns="91440" bIns="91440" anchor="b">
            <a:noAutofit/>
          </a:bodyPr>
          <a:p>
            <a:pPr indent="0">
              <a:lnSpc>
                <a:spcPct val="100000"/>
              </a:lnSpc>
              <a:buNone/>
            </a:pPr>
            <a:r>
              <a:rPr b="0" lang="fr-FR" sz="6000" spc="-1" strike="noStrike">
                <a:solidFill>
                  <a:schemeClr val="dk2"/>
                </a:solidFill>
                <a:latin typeface="Maven Pro"/>
                <a:ea typeface="Maven Pro"/>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70" name="Google Shape;160;p28" descr=""/>
          <p:cNvPicPr/>
          <p:nvPr/>
        </p:nvPicPr>
        <p:blipFill>
          <a:blip r:embed="rId2"/>
          <a:stretch/>
        </p:blipFill>
        <p:spPr>
          <a:xfrm flipH="1" rot="10800000">
            <a:off x="0" y="0"/>
            <a:ext cx="9143640" cy="5143320"/>
          </a:xfrm>
          <a:prstGeom prst="rect">
            <a:avLst/>
          </a:prstGeom>
          <a:ln w="0">
            <a:noFill/>
          </a:ln>
        </p:spPr>
      </p:pic>
      <p:pic>
        <p:nvPicPr>
          <p:cNvPr id="71" name="Google Shape;161;p28" descr=""/>
          <p:cNvPicPr/>
          <p:nvPr/>
        </p:nvPicPr>
        <p:blipFill>
          <a:blip r:embed="rId3"/>
          <a:stretch/>
        </p:blipFill>
        <p:spPr>
          <a:xfrm flipH="1">
            <a:off x="-69120" y="-50040"/>
            <a:ext cx="9263160" cy="5243400"/>
          </a:xfrm>
          <a:prstGeom prst="rect">
            <a:avLst/>
          </a:prstGeom>
          <a:ln w="0">
            <a:noFill/>
          </a:ln>
        </p:spPr>
      </p:pic>
      <p:sp>
        <p:nvSpPr>
          <p:cNvPr id="72"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4"/>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73" name="Google Shape;174;p29" descr=""/>
          <p:cNvPicPr/>
          <p:nvPr/>
        </p:nvPicPr>
        <p:blipFill>
          <a:blip r:embed="rId2"/>
          <a:stretch/>
        </p:blipFill>
        <p:spPr>
          <a:xfrm rot="10800000">
            <a:off x="-69120" y="-49680"/>
            <a:ext cx="9263160" cy="5243400"/>
          </a:xfrm>
          <a:prstGeom prst="rect">
            <a:avLst/>
          </a:prstGeom>
          <a:ln w="0">
            <a:noFill/>
          </a:ln>
        </p:spPr>
      </p:pic>
      <p:pic>
        <p:nvPicPr>
          <p:cNvPr id="74" name="Google Shape;175;p29" descr=""/>
          <p:cNvPicPr/>
          <p:nvPr/>
        </p:nvPicPr>
        <p:blipFill>
          <a:blip r:embed="rId3"/>
          <a:stretch/>
        </p:blipFill>
        <p:spPr>
          <a:xfrm flipH="1" rot="10800000">
            <a:off x="-59760" y="-49680"/>
            <a:ext cx="9263160" cy="5243400"/>
          </a:xfrm>
          <a:prstGeom prst="rect">
            <a:avLst/>
          </a:prstGeom>
          <a:ln w="0">
            <a:noFill/>
          </a:ln>
        </p:spPr>
      </p:pic>
      <p:sp>
        <p:nvSpPr>
          <p:cNvPr id="75"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4"/>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76" name="Google Shape;190;p30" descr=""/>
          <p:cNvPicPr/>
          <p:nvPr/>
        </p:nvPicPr>
        <p:blipFill>
          <a:blip r:embed="rId2"/>
          <a:stretch/>
        </p:blipFill>
        <p:spPr>
          <a:xfrm>
            <a:off x="-69480" y="-50760"/>
            <a:ext cx="9263160" cy="5243400"/>
          </a:xfrm>
          <a:prstGeom prst="rect">
            <a:avLst/>
          </a:prstGeom>
          <a:ln w="0">
            <a:noFill/>
          </a:ln>
        </p:spPr>
      </p:pic>
      <p:pic>
        <p:nvPicPr>
          <p:cNvPr id="77" name="Google Shape;191;p30" descr=""/>
          <p:cNvPicPr/>
          <p:nvPr/>
        </p:nvPicPr>
        <p:blipFill>
          <a:blip r:embed="rId3"/>
          <a:stretch/>
        </p:blipFill>
        <p:spPr>
          <a:xfrm>
            <a:off x="-69480" y="-50040"/>
            <a:ext cx="9263160" cy="5243400"/>
          </a:xfrm>
          <a:prstGeom prst="rect">
            <a:avLst/>
          </a:prstGeom>
          <a:ln w="0">
            <a:noFill/>
          </a:ln>
        </p:spPr>
      </p:pic>
      <p:sp>
        <p:nvSpPr>
          <p:cNvPr id="78" name="PlaceHolder 1"/>
          <p:cNvSpPr>
            <a:spLocks noGrp="1"/>
          </p:cNvSpPr>
          <p:nvPr>
            <p:ph type="title"/>
          </p:nvPr>
        </p:nvSpPr>
        <p:spPr>
          <a:xfrm>
            <a:off x="784080" y="656640"/>
            <a:ext cx="4366080" cy="768600"/>
          </a:xfrm>
          <a:prstGeom prst="rect">
            <a:avLst/>
          </a:prstGeom>
          <a:noFill/>
          <a:ln w="0">
            <a:noFill/>
          </a:ln>
        </p:spPr>
        <p:txBody>
          <a:bodyPr lIns="91440" rIns="91440" tIns="91440" bIns="91440" anchor="b">
            <a:noAutofit/>
          </a:bodyPr>
          <a:p>
            <a:pPr indent="0">
              <a:lnSpc>
                <a:spcPct val="100000"/>
              </a:lnSpc>
              <a:buNone/>
            </a:pPr>
            <a:r>
              <a:rPr b="0" lang="fr-FR" sz="4500" spc="-1" strike="noStrike">
                <a:solidFill>
                  <a:schemeClr val="dk2"/>
                </a:solidFill>
                <a:latin typeface="Maven Pro"/>
                <a:ea typeface="Maven Pro"/>
              </a:rPr>
              <a:t>xx%</a:t>
            </a:r>
            <a:endParaRPr b="0" lang="fr-FR" sz="4500" spc="-1" strike="noStrike">
              <a:solidFill>
                <a:schemeClr val="dk1"/>
              </a:solidFill>
              <a:latin typeface="Arial"/>
            </a:endParaRPr>
          </a:p>
        </p:txBody>
      </p:sp>
      <p:sp>
        <p:nvSpPr>
          <p:cNvPr id="79" name="PlaceHolder 2"/>
          <p:cNvSpPr>
            <a:spLocks noGrp="1"/>
          </p:cNvSpPr>
          <p:nvPr>
            <p:ph type="title"/>
          </p:nvPr>
        </p:nvSpPr>
        <p:spPr>
          <a:xfrm>
            <a:off x="784080" y="2008800"/>
            <a:ext cx="4366080" cy="768600"/>
          </a:xfrm>
          <a:prstGeom prst="rect">
            <a:avLst/>
          </a:prstGeom>
          <a:noFill/>
          <a:ln w="0">
            <a:noFill/>
          </a:ln>
        </p:spPr>
        <p:txBody>
          <a:bodyPr lIns="91440" rIns="91440" tIns="91440" bIns="91440" anchor="b">
            <a:noAutofit/>
          </a:bodyPr>
          <a:p>
            <a:pPr indent="0">
              <a:lnSpc>
                <a:spcPct val="100000"/>
              </a:lnSpc>
              <a:buNone/>
            </a:pPr>
            <a:r>
              <a:rPr b="0" lang="fr-FR" sz="4500" spc="-1" strike="noStrike">
                <a:solidFill>
                  <a:schemeClr val="dk2"/>
                </a:solidFill>
                <a:latin typeface="Maven Pro"/>
                <a:ea typeface="Maven Pro"/>
              </a:rPr>
              <a:t>xx%</a:t>
            </a:r>
            <a:endParaRPr b="0" lang="fr-FR" sz="4500" spc="-1" strike="noStrike">
              <a:solidFill>
                <a:schemeClr val="dk1"/>
              </a:solidFill>
              <a:latin typeface="Arial"/>
            </a:endParaRPr>
          </a:p>
        </p:txBody>
      </p:sp>
      <p:sp>
        <p:nvSpPr>
          <p:cNvPr id="80" name="PlaceHolder 3"/>
          <p:cNvSpPr>
            <a:spLocks noGrp="1"/>
          </p:cNvSpPr>
          <p:nvPr>
            <p:ph type="title"/>
          </p:nvPr>
        </p:nvSpPr>
        <p:spPr>
          <a:xfrm>
            <a:off x="784080" y="3360960"/>
            <a:ext cx="4366080" cy="768600"/>
          </a:xfrm>
          <a:prstGeom prst="rect">
            <a:avLst/>
          </a:prstGeom>
          <a:noFill/>
          <a:ln w="0">
            <a:noFill/>
          </a:ln>
        </p:spPr>
        <p:txBody>
          <a:bodyPr lIns="91440" rIns="91440" tIns="91440" bIns="91440" anchor="b">
            <a:noAutofit/>
          </a:bodyPr>
          <a:p>
            <a:pPr indent="0">
              <a:lnSpc>
                <a:spcPct val="100000"/>
              </a:lnSpc>
              <a:buNone/>
            </a:pPr>
            <a:r>
              <a:rPr b="0" lang="fr-FR" sz="4500" spc="-1" strike="noStrike">
                <a:solidFill>
                  <a:schemeClr val="dk2"/>
                </a:solidFill>
                <a:latin typeface="Maven Pro"/>
                <a:ea typeface="Maven Pro"/>
              </a:rPr>
              <a:t>xx%</a:t>
            </a:r>
            <a:endParaRPr b="0" lang="fr-FR" sz="4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4"/>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81" name="Google Shape;19;p4" descr=""/>
          <p:cNvPicPr/>
          <p:nvPr/>
        </p:nvPicPr>
        <p:blipFill>
          <a:blip r:embed="rId2"/>
          <a:stretch/>
        </p:blipFill>
        <p:spPr>
          <a:xfrm>
            <a:off x="0" y="0"/>
            <a:ext cx="9143640" cy="5143320"/>
          </a:xfrm>
          <a:prstGeom prst="rect">
            <a:avLst/>
          </a:prstGeom>
          <a:ln w="0">
            <a:noFill/>
          </a:ln>
        </p:spPr>
      </p:pic>
      <p:pic>
        <p:nvPicPr>
          <p:cNvPr id="82" name="Google Shape;20;p4" descr=""/>
          <p:cNvPicPr/>
          <p:nvPr/>
        </p:nvPicPr>
        <p:blipFill>
          <a:blip r:embed="rId3"/>
          <a:stretch/>
        </p:blipFill>
        <p:spPr>
          <a:xfrm rot="10800000">
            <a:off x="-69120" y="-49680"/>
            <a:ext cx="9263160" cy="5243400"/>
          </a:xfrm>
          <a:prstGeom prst="rect">
            <a:avLst/>
          </a:prstGeom>
          <a:ln w="0">
            <a:noFill/>
          </a:ln>
        </p:spPr>
      </p:pic>
      <p:sp>
        <p:nvSpPr>
          <p:cNvPr id="83"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84" name="PlaceHolder 2"/>
          <p:cNvSpPr>
            <a:spLocks noGrp="1"/>
          </p:cNvSpPr>
          <p:nvPr>
            <p:ph type="body"/>
          </p:nvPr>
        </p:nvSpPr>
        <p:spPr>
          <a:xfrm>
            <a:off x="720000" y="1126080"/>
            <a:ext cx="7703640" cy="41508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3" r:id="rId4"/>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87" name="Google Shape;199;p31" descr=""/>
          <p:cNvPicPr/>
          <p:nvPr/>
        </p:nvPicPr>
        <p:blipFill>
          <a:blip r:embed="rId2"/>
          <a:stretch/>
        </p:blipFill>
        <p:spPr>
          <a:xfrm>
            <a:off x="0" y="0"/>
            <a:ext cx="9143640" cy="5143320"/>
          </a:xfrm>
          <a:prstGeom prst="rect">
            <a:avLst/>
          </a:prstGeom>
          <a:ln w="0">
            <a:noFill/>
          </a:ln>
        </p:spPr>
      </p:pic>
      <p:pic>
        <p:nvPicPr>
          <p:cNvPr id="88" name="Google Shape;200;p31" descr=""/>
          <p:cNvPicPr/>
          <p:nvPr/>
        </p:nvPicPr>
        <p:blipFill>
          <a:blip r:embed="rId3"/>
          <a:stretch/>
        </p:blipFill>
        <p:spPr>
          <a:xfrm rot="10800000">
            <a:off x="-69120" y="-49680"/>
            <a:ext cx="9263160" cy="5243400"/>
          </a:xfrm>
          <a:prstGeom prst="rect">
            <a:avLst/>
          </a:prstGeom>
          <a:ln w="0">
            <a:noFill/>
          </a:ln>
        </p:spPr>
      </p:pic>
      <p:sp>
        <p:nvSpPr>
          <p:cNvPr id="89" name="PlaceHolder 1"/>
          <p:cNvSpPr>
            <a:spLocks noGrp="1"/>
          </p:cNvSpPr>
          <p:nvPr>
            <p:ph type="title"/>
          </p:nvPr>
        </p:nvSpPr>
        <p:spPr>
          <a:xfrm>
            <a:off x="2347920" y="758160"/>
            <a:ext cx="4447800" cy="105840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90" name="Google Shape;203;p31"/>
          <p:cNvSpPr/>
          <p:nvPr/>
        </p:nvSpPr>
        <p:spPr>
          <a:xfrm>
            <a:off x="2347920" y="2819880"/>
            <a:ext cx="4447800" cy="555840"/>
          </a:xfrm>
          <a:prstGeom prst="rect">
            <a:avLst/>
          </a:prstGeom>
          <a:noFill/>
          <a:ln w="0">
            <a:noFill/>
          </a:ln>
        </p:spPr>
        <p:style>
          <a:lnRef idx="0"/>
          <a:fillRef idx="0"/>
          <a:effectRef idx="0"/>
          <a:fontRef idx="minor"/>
        </p:style>
        <p:txBody>
          <a:bodyPr tIns="91440" bIns="91440" anchor="t">
            <a:noAutofit/>
          </a:bodyPr>
          <a:p>
            <a:pPr algn="ctr" defTabSz="914400">
              <a:lnSpc>
                <a:spcPct val="100000"/>
              </a:lnSpc>
              <a:spcBef>
                <a:spcPts val="300"/>
              </a:spcBef>
              <a:tabLst>
                <a:tab algn="l" pos="0"/>
              </a:tabLst>
            </a:pPr>
            <a:r>
              <a:rPr b="1" lang="en" sz="1000" spc="-1" strike="noStrike">
                <a:solidFill>
                  <a:schemeClr val="dk1"/>
                </a:solidFill>
                <a:latin typeface="Maven Pro"/>
                <a:ea typeface="Maven Pro"/>
              </a:rPr>
              <a:t>CREDITS:</a:t>
            </a:r>
            <a:r>
              <a:rPr b="0" lang="en" sz="1000" spc="-1" strike="noStrike">
                <a:solidFill>
                  <a:schemeClr val="dk1"/>
                </a:solidFill>
                <a:latin typeface="Maven Pro"/>
                <a:ea typeface="Maven Pro"/>
              </a:rPr>
              <a:t> This presentation template was created by </a:t>
            </a:r>
            <a:r>
              <a:rPr b="1" lang="en" sz="1000" spc="-1" strike="noStrike" u="sng">
                <a:solidFill>
                  <a:schemeClr val="dk1"/>
                </a:solidFill>
                <a:uFillTx/>
                <a:latin typeface="Maven Pro"/>
                <a:ea typeface="Maven Pro"/>
                <a:hlinkClick r:id="rId4"/>
              </a:rPr>
              <a:t>Slidesgo</a:t>
            </a:r>
            <a:r>
              <a:rPr b="0" lang="en" sz="1000" spc="-1" strike="noStrike">
                <a:solidFill>
                  <a:schemeClr val="dk1"/>
                </a:solidFill>
                <a:latin typeface="Maven Pro"/>
                <a:ea typeface="Maven Pro"/>
              </a:rPr>
              <a:t>, and includes icons by </a:t>
            </a:r>
            <a:r>
              <a:rPr b="1" lang="en" sz="1000" spc="-1" strike="noStrike" u="sng">
                <a:solidFill>
                  <a:schemeClr val="dk1"/>
                </a:solidFill>
                <a:uFillTx/>
                <a:latin typeface="Maven Pro"/>
                <a:ea typeface="Maven Pro"/>
                <a:hlinkClick r:id="rId5"/>
              </a:rPr>
              <a:t>Flaticon</a:t>
            </a:r>
            <a:r>
              <a:rPr b="0" lang="en" sz="1000" spc="-1" strike="noStrike">
                <a:solidFill>
                  <a:schemeClr val="dk1"/>
                </a:solidFill>
                <a:latin typeface="Maven Pro"/>
                <a:ea typeface="Maven Pro"/>
              </a:rPr>
              <a:t>, and infographics &amp; images by </a:t>
            </a:r>
            <a:r>
              <a:rPr b="1" lang="en" sz="1000" spc="-1" strike="noStrike" u="sng">
                <a:solidFill>
                  <a:schemeClr val="dk1"/>
                </a:solidFill>
                <a:uFillTx/>
                <a:latin typeface="Maven Pro"/>
                <a:ea typeface="Maven Pro"/>
                <a:hlinkClick r:id="rId6"/>
              </a:rPr>
              <a:t>Freepik</a:t>
            </a:r>
            <a:r>
              <a:rPr b="0" lang="en" sz="1000" spc="-1" strike="noStrike" u="sng">
                <a:solidFill>
                  <a:schemeClr val="dk1"/>
                </a:solidFill>
                <a:uFillTx/>
                <a:latin typeface="Maven Pro"/>
                <a:ea typeface="Maven Pro"/>
              </a:rPr>
              <a:t> </a:t>
            </a:r>
            <a:endParaRPr b="0" lang="en-US" sz="1000" spc="-1" strike="noStrike">
              <a:solidFill>
                <a:srgbClr val="ffffff"/>
              </a:solidFill>
              <a:latin typeface="OpenSymbol"/>
            </a:endParaRPr>
          </a:p>
        </p:txBody>
      </p:sp>
      <p:sp>
        <p:nvSpPr>
          <p:cNvPr id="9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5" r:id="rId7"/>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92" name="Google Shape;205;p32" descr=""/>
          <p:cNvPicPr/>
          <p:nvPr/>
        </p:nvPicPr>
        <p:blipFill>
          <a:blip r:embed="rId2"/>
          <a:stretch/>
        </p:blipFill>
        <p:spPr>
          <a:xfrm>
            <a:off x="-59760" y="-50040"/>
            <a:ext cx="9263160" cy="5243400"/>
          </a:xfrm>
          <a:prstGeom prst="rect">
            <a:avLst/>
          </a:prstGeom>
          <a:ln w="0">
            <a:noFill/>
          </a:ln>
        </p:spPr>
      </p:pic>
      <p:pic>
        <p:nvPicPr>
          <p:cNvPr id="93" name="Google Shape;206;p32" descr=""/>
          <p:cNvPicPr/>
          <p:nvPr/>
        </p:nvPicPr>
        <p:blipFill>
          <a:blip r:embed="rId3"/>
          <a:stretch/>
        </p:blipFill>
        <p:spPr>
          <a:xfrm flipH="1">
            <a:off x="-69120" y="-50040"/>
            <a:ext cx="9263160" cy="52434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97" r:id="rId4"/>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94" name="Google Shape;208;p33" descr=""/>
          <p:cNvPicPr/>
          <p:nvPr/>
        </p:nvPicPr>
        <p:blipFill>
          <a:blip r:embed="rId2"/>
          <a:stretch/>
        </p:blipFill>
        <p:spPr>
          <a:xfrm>
            <a:off x="0" y="0"/>
            <a:ext cx="9143640" cy="5143320"/>
          </a:xfrm>
          <a:prstGeom prst="rect">
            <a:avLst/>
          </a:prstGeom>
          <a:ln w="0">
            <a:noFill/>
          </a:ln>
        </p:spPr>
      </p:pic>
      <p:pic>
        <p:nvPicPr>
          <p:cNvPr id="95" name="Google Shape;209;p33" descr=""/>
          <p:cNvPicPr/>
          <p:nvPr/>
        </p:nvPicPr>
        <p:blipFill>
          <a:blip r:embed="rId3"/>
          <a:stretch/>
        </p:blipFill>
        <p:spPr>
          <a:xfrm rot="10800000">
            <a:off x="-69120" y="-49680"/>
            <a:ext cx="9263160" cy="52434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99" r:id="rId4"/>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96" name="Google Shape;24;p5" descr=""/>
          <p:cNvPicPr/>
          <p:nvPr/>
        </p:nvPicPr>
        <p:blipFill>
          <a:blip r:embed="rId2"/>
          <a:stretch/>
        </p:blipFill>
        <p:spPr>
          <a:xfrm>
            <a:off x="-69480" y="-50760"/>
            <a:ext cx="9263160" cy="5243400"/>
          </a:xfrm>
          <a:prstGeom prst="rect">
            <a:avLst/>
          </a:prstGeom>
          <a:ln w="0">
            <a:noFill/>
          </a:ln>
        </p:spPr>
      </p:pic>
      <p:pic>
        <p:nvPicPr>
          <p:cNvPr id="97" name="Google Shape;25;p5" descr=""/>
          <p:cNvPicPr/>
          <p:nvPr/>
        </p:nvPicPr>
        <p:blipFill>
          <a:blip r:embed="rId3"/>
          <a:stretch/>
        </p:blipFill>
        <p:spPr>
          <a:xfrm>
            <a:off x="-69480" y="-50040"/>
            <a:ext cx="9263160" cy="5243400"/>
          </a:xfrm>
          <a:prstGeom prst="rect">
            <a:avLst/>
          </a:prstGeom>
          <a:ln w="0">
            <a:noFill/>
          </a:ln>
        </p:spPr>
      </p:pic>
      <p:sp>
        <p:nvSpPr>
          <p:cNvPr id="9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02" name="Google Shape;32;p6" descr=""/>
          <p:cNvPicPr/>
          <p:nvPr/>
        </p:nvPicPr>
        <p:blipFill>
          <a:blip r:embed="rId2"/>
          <a:stretch/>
        </p:blipFill>
        <p:spPr>
          <a:xfrm>
            <a:off x="0" y="0"/>
            <a:ext cx="9143640" cy="5143320"/>
          </a:xfrm>
          <a:prstGeom prst="rect">
            <a:avLst/>
          </a:prstGeom>
          <a:ln w="0">
            <a:noFill/>
          </a:ln>
        </p:spPr>
      </p:pic>
      <p:pic>
        <p:nvPicPr>
          <p:cNvPr id="103" name="Google Shape;33;p6" descr=""/>
          <p:cNvPicPr/>
          <p:nvPr/>
        </p:nvPicPr>
        <p:blipFill>
          <a:blip r:embed="rId3"/>
          <a:stretch/>
        </p:blipFill>
        <p:spPr>
          <a:xfrm rot="10800000">
            <a:off x="-69120" y="-49680"/>
            <a:ext cx="9263160" cy="5243400"/>
          </a:xfrm>
          <a:prstGeom prst="rect">
            <a:avLst/>
          </a:prstGeom>
          <a:ln w="0">
            <a:noFill/>
          </a:ln>
        </p:spPr>
      </p:pic>
      <p:sp>
        <p:nvSpPr>
          <p:cNvPr id="10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3" r:id="rId4"/>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06" name="Google Shape;36;p7" descr=""/>
          <p:cNvPicPr/>
          <p:nvPr/>
        </p:nvPicPr>
        <p:blipFill>
          <a:blip r:embed="rId2"/>
          <a:stretch/>
        </p:blipFill>
        <p:spPr>
          <a:xfrm flipH="1" rot="10800000">
            <a:off x="0" y="0"/>
            <a:ext cx="9143640" cy="5143320"/>
          </a:xfrm>
          <a:prstGeom prst="rect">
            <a:avLst/>
          </a:prstGeom>
          <a:ln w="0">
            <a:noFill/>
          </a:ln>
        </p:spPr>
      </p:pic>
      <p:pic>
        <p:nvPicPr>
          <p:cNvPr id="107" name="Google Shape;37;p7" descr=""/>
          <p:cNvPicPr/>
          <p:nvPr/>
        </p:nvPicPr>
        <p:blipFill>
          <a:blip r:embed="rId3"/>
          <a:stretch/>
        </p:blipFill>
        <p:spPr>
          <a:xfrm flipH="1">
            <a:off x="-69120" y="-50040"/>
            <a:ext cx="9263160" cy="5243400"/>
          </a:xfrm>
          <a:prstGeom prst="rect">
            <a:avLst/>
          </a:prstGeom>
          <a:ln w="0">
            <a:noFill/>
          </a:ln>
        </p:spPr>
      </p:pic>
      <p:sp>
        <p:nvSpPr>
          <p:cNvPr id="108" name="PlaceHolder 1"/>
          <p:cNvSpPr>
            <a:spLocks noGrp="1"/>
          </p:cNvSpPr>
          <p:nvPr>
            <p:ph type="title"/>
          </p:nvPr>
        </p:nvSpPr>
        <p:spPr>
          <a:xfrm>
            <a:off x="720000" y="444960"/>
            <a:ext cx="771048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5"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09" name="Google Shape;41;p8" descr=""/>
          <p:cNvPicPr/>
          <p:nvPr/>
        </p:nvPicPr>
        <p:blipFill>
          <a:blip r:embed="rId2"/>
          <a:stretch/>
        </p:blipFill>
        <p:spPr>
          <a:xfrm>
            <a:off x="-59760" y="-50040"/>
            <a:ext cx="9263160" cy="5243400"/>
          </a:xfrm>
          <a:prstGeom prst="rect">
            <a:avLst/>
          </a:prstGeom>
          <a:ln w="0">
            <a:noFill/>
          </a:ln>
        </p:spPr>
      </p:pic>
      <p:pic>
        <p:nvPicPr>
          <p:cNvPr id="110" name="Google Shape;42;p8" descr=""/>
          <p:cNvPicPr/>
          <p:nvPr/>
        </p:nvPicPr>
        <p:blipFill>
          <a:blip r:embed="rId3"/>
          <a:stretch/>
        </p:blipFill>
        <p:spPr>
          <a:xfrm flipH="1">
            <a:off x="-69120" y="-50040"/>
            <a:ext cx="9263160" cy="5243400"/>
          </a:xfrm>
          <a:prstGeom prst="rect">
            <a:avLst/>
          </a:prstGeom>
          <a:ln w="0">
            <a:noFill/>
          </a:ln>
        </p:spPr>
      </p:pic>
      <p:sp>
        <p:nvSpPr>
          <p:cNvPr id="111" name="PlaceHolder 1"/>
          <p:cNvSpPr>
            <a:spLocks noGrp="1"/>
          </p:cNvSpPr>
          <p:nvPr>
            <p:ph type="title"/>
          </p:nvPr>
        </p:nvSpPr>
        <p:spPr>
          <a:xfrm>
            <a:off x="4252320" y="2077920"/>
            <a:ext cx="3886920" cy="216288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7" r:id="rId4"/>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12" name="Google Shape;45;p9" descr=""/>
          <p:cNvPicPr/>
          <p:nvPr/>
        </p:nvPicPr>
        <p:blipFill>
          <a:blip r:embed="rId2"/>
          <a:stretch/>
        </p:blipFill>
        <p:spPr>
          <a:xfrm>
            <a:off x="0" y="0"/>
            <a:ext cx="9143640" cy="5143320"/>
          </a:xfrm>
          <a:prstGeom prst="rect">
            <a:avLst/>
          </a:prstGeom>
          <a:ln w="0">
            <a:noFill/>
          </a:ln>
        </p:spPr>
      </p:pic>
      <p:pic>
        <p:nvPicPr>
          <p:cNvPr id="113" name="Google Shape;46;p9" descr=""/>
          <p:cNvPicPr/>
          <p:nvPr/>
        </p:nvPicPr>
        <p:blipFill>
          <a:blip r:embed="rId3"/>
          <a:stretch/>
        </p:blipFill>
        <p:spPr>
          <a:xfrm rot="10800000">
            <a:off x="-69120" y="-49680"/>
            <a:ext cx="9263160" cy="5243400"/>
          </a:xfrm>
          <a:prstGeom prst="rect">
            <a:avLst/>
          </a:prstGeom>
          <a:ln w="0">
            <a:noFill/>
          </a:ln>
        </p:spPr>
      </p:pic>
      <p:sp>
        <p:nvSpPr>
          <p:cNvPr id="114" name="PlaceHolder 1"/>
          <p:cNvSpPr>
            <a:spLocks noGrp="1"/>
          </p:cNvSpPr>
          <p:nvPr>
            <p:ph type="title"/>
          </p:nvPr>
        </p:nvSpPr>
        <p:spPr>
          <a:xfrm>
            <a:off x="3058200" y="1604160"/>
            <a:ext cx="5351040" cy="1186920"/>
          </a:xfrm>
          <a:prstGeom prst="rect">
            <a:avLst/>
          </a:prstGeom>
          <a:noFill/>
          <a:ln w="0">
            <a:noFill/>
          </a:ln>
        </p:spPr>
        <p:txBody>
          <a:bodyPr lIns="91440" rIns="91440" tIns="91440" bIns="91440" anchor="ctr">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9" r:id="rId4"/>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6"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17" name="PlaceHolder 2"/>
          <p:cNvSpPr>
            <a:spLocks noGrp="1"/>
          </p:cNvSpPr>
          <p:nvPr>
            <p:ph type="title"/>
          </p:nvPr>
        </p:nvSpPr>
        <p:spPr>
          <a:xfrm>
            <a:off x="1275120" y="3885120"/>
            <a:ext cx="6593400" cy="485280"/>
          </a:xfrm>
          <a:prstGeom prst="rect">
            <a:avLst/>
          </a:prstGeom>
          <a:solidFill>
            <a:srgbClr val="000000"/>
          </a:solidFill>
          <a:ln w="0">
            <a:noFill/>
          </a:ln>
        </p:spPr>
        <p:txBody>
          <a:bodyPr lIns="91440" rIns="91440" tIns="91440" bIns="91440" anchor="ctr">
            <a:noAutofit/>
          </a:bodyPr>
          <a:p>
            <a:pPr indent="0">
              <a:buNone/>
            </a:pPr>
            <a:r>
              <a:rPr b="0" lang="fr-FR" sz="2000" spc="-1" strike="noStrike">
                <a:solidFill>
                  <a:schemeClr val="dk1"/>
                </a:solidFill>
                <a:latin typeface="Arial"/>
              </a:rPr>
              <a:t>Click to edit the title text format</a:t>
            </a:r>
            <a:endParaRPr b="0" lang="fr-FR"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716760" y="510840"/>
            <a:ext cx="771012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9" name="Google Shape;59;p13" descr=""/>
          <p:cNvPicPr/>
          <p:nvPr/>
        </p:nvPicPr>
        <p:blipFill>
          <a:blip r:embed="rId2"/>
          <a:stretch/>
        </p:blipFill>
        <p:spPr>
          <a:xfrm>
            <a:off x="-69480" y="-50760"/>
            <a:ext cx="9263160" cy="5243400"/>
          </a:xfrm>
          <a:prstGeom prst="rect">
            <a:avLst/>
          </a:prstGeom>
          <a:ln w="0">
            <a:noFill/>
          </a:ln>
        </p:spPr>
      </p:pic>
      <p:pic>
        <p:nvPicPr>
          <p:cNvPr id="10" name="Google Shape;60;p13" descr=""/>
          <p:cNvPicPr/>
          <p:nvPr/>
        </p:nvPicPr>
        <p:blipFill>
          <a:blip r:embed="rId3"/>
          <a:stretch/>
        </p:blipFill>
        <p:spPr>
          <a:xfrm>
            <a:off x="-69480" y="-50040"/>
            <a:ext cx="9263160" cy="5243400"/>
          </a:xfrm>
          <a:prstGeom prst="rect">
            <a:avLst/>
          </a:prstGeom>
          <a:ln w="0">
            <a:noFill/>
          </a:ln>
        </p:spPr>
      </p:pic>
      <p:sp>
        <p:nvSpPr>
          <p:cNvPr id="1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2" name="PlaceHolder 2"/>
          <p:cNvSpPr>
            <a:spLocks noGrp="1"/>
          </p:cNvSpPr>
          <p:nvPr>
            <p:ph type="title"/>
          </p:nvPr>
        </p:nvSpPr>
        <p:spPr>
          <a:xfrm>
            <a:off x="720000" y="1836720"/>
            <a:ext cx="734400" cy="57240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dk2"/>
                </a:solidFill>
                <a:latin typeface="Maven Pro"/>
                <a:ea typeface="Maven Pro"/>
              </a:rPr>
              <a:t>xx%</a:t>
            </a:r>
            <a:endParaRPr b="0" lang="fr-FR" sz="3000" spc="-1" strike="noStrike">
              <a:solidFill>
                <a:schemeClr val="dk1"/>
              </a:solidFill>
              <a:latin typeface="Arial"/>
            </a:endParaRPr>
          </a:p>
        </p:txBody>
      </p:sp>
      <p:sp>
        <p:nvSpPr>
          <p:cNvPr id="13" name="PlaceHolder 3"/>
          <p:cNvSpPr>
            <a:spLocks noGrp="1"/>
          </p:cNvSpPr>
          <p:nvPr>
            <p:ph type="title"/>
          </p:nvPr>
        </p:nvSpPr>
        <p:spPr>
          <a:xfrm>
            <a:off x="720000" y="3253680"/>
            <a:ext cx="73440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dk2"/>
                </a:solidFill>
                <a:latin typeface="Maven Pro"/>
                <a:ea typeface="Maven Pro"/>
              </a:rPr>
              <a:t>xx%</a:t>
            </a:r>
            <a:endParaRPr b="0" lang="fr-FR" sz="3000" spc="-1" strike="noStrike">
              <a:solidFill>
                <a:schemeClr val="dk1"/>
              </a:solidFill>
              <a:latin typeface="Arial"/>
            </a:endParaRPr>
          </a:p>
        </p:txBody>
      </p:sp>
      <p:sp>
        <p:nvSpPr>
          <p:cNvPr id="14" name="PlaceHolder 4"/>
          <p:cNvSpPr>
            <a:spLocks noGrp="1"/>
          </p:cNvSpPr>
          <p:nvPr>
            <p:ph type="title"/>
          </p:nvPr>
        </p:nvSpPr>
        <p:spPr>
          <a:xfrm>
            <a:off x="3419280" y="1836720"/>
            <a:ext cx="734400" cy="57240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dk2"/>
                </a:solidFill>
                <a:latin typeface="Maven Pro"/>
                <a:ea typeface="Maven Pro"/>
              </a:rPr>
              <a:t>xx%</a:t>
            </a:r>
            <a:endParaRPr b="0" lang="fr-FR" sz="3000" spc="-1" strike="noStrike">
              <a:solidFill>
                <a:schemeClr val="dk1"/>
              </a:solidFill>
              <a:latin typeface="Arial"/>
            </a:endParaRPr>
          </a:p>
        </p:txBody>
      </p:sp>
      <p:sp>
        <p:nvSpPr>
          <p:cNvPr id="15" name="PlaceHolder 5"/>
          <p:cNvSpPr>
            <a:spLocks noGrp="1"/>
          </p:cNvSpPr>
          <p:nvPr>
            <p:ph type="title"/>
          </p:nvPr>
        </p:nvSpPr>
        <p:spPr>
          <a:xfrm>
            <a:off x="3419280" y="3253680"/>
            <a:ext cx="73440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dk2"/>
                </a:solidFill>
                <a:latin typeface="Maven Pro"/>
                <a:ea typeface="Maven Pro"/>
              </a:rPr>
              <a:t>xx%</a:t>
            </a:r>
            <a:endParaRPr b="0" lang="fr-FR" sz="3000" spc="-1" strike="noStrike">
              <a:solidFill>
                <a:schemeClr val="dk1"/>
              </a:solidFill>
              <a:latin typeface="Arial"/>
            </a:endParaRPr>
          </a:p>
        </p:txBody>
      </p:sp>
      <p:sp>
        <p:nvSpPr>
          <p:cNvPr id="16" name="PlaceHolder 6"/>
          <p:cNvSpPr>
            <a:spLocks noGrp="1"/>
          </p:cNvSpPr>
          <p:nvPr>
            <p:ph type="title"/>
          </p:nvPr>
        </p:nvSpPr>
        <p:spPr>
          <a:xfrm>
            <a:off x="6118560" y="1836720"/>
            <a:ext cx="734400" cy="57240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dk2"/>
                </a:solidFill>
                <a:latin typeface="Maven Pro"/>
                <a:ea typeface="Maven Pro"/>
              </a:rPr>
              <a:t>xx%</a:t>
            </a:r>
            <a:endParaRPr b="0" lang="fr-FR" sz="3000" spc="-1" strike="noStrike">
              <a:solidFill>
                <a:schemeClr val="dk1"/>
              </a:solidFill>
              <a:latin typeface="Arial"/>
            </a:endParaRPr>
          </a:p>
        </p:txBody>
      </p:sp>
      <p:sp>
        <p:nvSpPr>
          <p:cNvPr id="17" name="PlaceHolder 7"/>
          <p:cNvSpPr>
            <a:spLocks noGrp="1"/>
          </p:cNvSpPr>
          <p:nvPr>
            <p:ph type="title"/>
          </p:nvPr>
        </p:nvSpPr>
        <p:spPr>
          <a:xfrm>
            <a:off x="6118560" y="3253680"/>
            <a:ext cx="73440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dk2"/>
                </a:solidFill>
                <a:latin typeface="Maven Pro"/>
                <a:ea typeface="Maven Pro"/>
              </a:rPr>
              <a:t>xx%</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8" name="Google Shape;75;p14" descr=""/>
          <p:cNvPicPr/>
          <p:nvPr/>
        </p:nvPicPr>
        <p:blipFill>
          <a:blip r:embed="rId2"/>
          <a:stretch/>
        </p:blipFill>
        <p:spPr>
          <a:xfrm>
            <a:off x="0" y="0"/>
            <a:ext cx="9143640" cy="5143320"/>
          </a:xfrm>
          <a:prstGeom prst="rect">
            <a:avLst/>
          </a:prstGeom>
          <a:ln w="0">
            <a:noFill/>
          </a:ln>
        </p:spPr>
      </p:pic>
      <p:pic>
        <p:nvPicPr>
          <p:cNvPr id="19" name="Google Shape;76;p14" descr=""/>
          <p:cNvPicPr/>
          <p:nvPr/>
        </p:nvPicPr>
        <p:blipFill>
          <a:blip r:embed="rId3"/>
          <a:stretch/>
        </p:blipFill>
        <p:spPr>
          <a:xfrm rot="10800000">
            <a:off x="-69120" y="-49680"/>
            <a:ext cx="9263160" cy="5243400"/>
          </a:xfrm>
          <a:prstGeom prst="rect">
            <a:avLst/>
          </a:prstGeom>
          <a:ln w="0">
            <a:noFill/>
          </a:ln>
        </p:spPr>
      </p:pic>
      <p:sp>
        <p:nvSpPr>
          <p:cNvPr id="20" name="PlaceHolder 1"/>
          <p:cNvSpPr>
            <a:spLocks noGrp="1"/>
          </p:cNvSpPr>
          <p:nvPr>
            <p:ph type="title"/>
          </p:nvPr>
        </p:nvSpPr>
        <p:spPr>
          <a:xfrm>
            <a:off x="3178440" y="3315600"/>
            <a:ext cx="5252040" cy="53208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21" name="Google Shape;80;p15" descr=""/>
          <p:cNvPicPr/>
          <p:nvPr/>
        </p:nvPicPr>
        <p:blipFill>
          <a:blip r:embed="rId2"/>
          <a:stretch/>
        </p:blipFill>
        <p:spPr>
          <a:xfrm>
            <a:off x="-24840" y="-41400"/>
            <a:ext cx="9217080" cy="5184360"/>
          </a:xfrm>
          <a:prstGeom prst="rect">
            <a:avLst/>
          </a:prstGeom>
          <a:ln w="0">
            <a:noFill/>
          </a:ln>
        </p:spPr>
      </p:pic>
      <p:pic>
        <p:nvPicPr>
          <p:cNvPr id="22" name="Google Shape;81;p15" descr=""/>
          <p:cNvPicPr/>
          <p:nvPr/>
        </p:nvPicPr>
        <p:blipFill>
          <a:blip r:embed="rId3"/>
          <a:stretch/>
        </p:blipFill>
        <p:spPr>
          <a:xfrm rot="10800000">
            <a:off x="-59400" y="-49680"/>
            <a:ext cx="9263160" cy="5243400"/>
          </a:xfrm>
          <a:prstGeom prst="rect">
            <a:avLst/>
          </a:prstGeom>
          <a:ln w="0">
            <a:noFill/>
          </a:ln>
        </p:spPr>
      </p:pic>
      <p:sp>
        <p:nvSpPr>
          <p:cNvPr id="23" name="PlaceHolder 1"/>
          <p:cNvSpPr>
            <a:spLocks noGrp="1"/>
          </p:cNvSpPr>
          <p:nvPr>
            <p:ph type="title"/>
          </p:nvPr>
        </p:nvSpPr>
        <p:spPr>
          <a:xfrm>
            <a:off x="4534920" y="2425680"/>
            <a:ext cx="3342240" cy="1383120"/>
          </a:xfrm>
          <a:prstGeom prst="rect">
            <a:avLst/>
          </a:prstGeom>
          <a:noFill/>
          <a:ln w="0">
            <a:noFill/>
          </a:ln>
        </p:spPr>
        <p:txBody>
          <a:bodyPr lIns="91440" rIns="91440" tIns="91440" bIns="91440" anchor="t">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24" name="PlaceHolder 2"/>
          <p:cNvSpPr>
            <a:spLocks noGrp="1"/>
          </p:cNvSpPr>
          <p:nvPr>
            <p:ph type="title"/>
          </p:nvPr>
        </p:nvSpPr>
        <p:spPr>
          <a:xfrm>
            <a:off x="6455520" y="1334520"/>
            <a:ext cx="1421640" cy="1090800"/>
          </a:xfrm>
          <a:prstGeom prst="rect">
            <a:avLst/>
          </a:prstGeom>
          <a:noFill/>
          <a:ln w="0">
            <a:noFill/>
          </a:ln>
        </p:spPr>
        <p:txBody>
          <a:bodyPr lIns="91440" rIns="91440" tIns="91440" bIns="91440" anchor="b">
            <a:noAutofit/>
          </a:bodyPr>
          <a:p>
            <a:pPr indent="0" algn="r">
              <a:lnSpc>
                <a:spcPct val="100000"/>
              </a:lnSpc>
              <a:buNone/>
            </a:pPr>
            <a:r>
              <a:rPr b="0" lang="fr-FR" sz="6000" spc="-1" strike="noStrike">
                <a:solidFill>
                  <a:schemeClr val="dk2"/>
                </a:solidFill>
                <a:latin typeface="Maven Pro"/>
                <a:ea typeface="Maven Pro"/>
              </a:rPr>
              <a:t>xx%</a:t>
            </a:r>
            <a:endParaRPr b="0" lang="fr-FR" sz="6000" spc="-1" strike="noStrike">
              <a:solidFill>
                <a:schemeClr val="dk1"/>
              </a:solidFill>
              <a:latin typeface="Arial"/>
            </a:endParaRPr>
          </a:p>
        </p:txBody>
      </p:sp>
      <p:sp>
        <p:nvSpPr>
          <p:cNvPr id="2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26" name="Google Shape;85;p16" descr=""/>
          <p:cNvPicPr/>
          <p:nvPr/>
        </p:nvPicPr>
        <p:blipFill>
          <a:blip r:embed="rId2"/>
          <a:stretch/>
        </p:blipFill>
        <p:spPr>
          <a:xfrm rot="10800000">
            <a:off x="360" y="0"/>
            <a:ext cx="9143640" cy="5143320"/>
          </a:xfrm>
          <a:prstGeom prst="rect">
            <a:avLst/>
          </a:prstGeom>
          <a:ln w="0">
            <a:noFill/>
          </a:ln>
        </p:spPr>
      </p:pic>
      <p:pic>
        <p:nvPicPr>
          <p:cNvPr id="27" name="Google Shape;86;p16" descr=""/>
          <p:cNvPicPr/>
          <p:nvPr/>
        </p:nvPicPr>
        <p:blipFill>
          <a:blip r:embed="rId3"/>
          <a:stretch/>
        </p:blipFill>
        <p:spPr>
          <a:xfrm flipH="1">
            <a:off x="360" y="-50040"/>
            <a:ext cx="9263160" cy="5243400"/>
          </a:xfrm>
          <a:prstGeom prst="rect">
            <a:avLst/>
          </a:prstGeom>
          <a:ln w="0">
            <a:noFill/>
          </a:ln>
        </p:spPr>
      </p:pic>
      <p:sp>
        <p:nvSpPr>
          <p:cNvPr id="2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29" name="Google Shape;89;p17" descr=""/>
          <p:cNvPicPr/>
          <p:nvPr/>
        </p:nvPicPr>
        <p:blipFill>
          <a:blip r:embed="rId2"/>
          <a:stretch/>
        </p:blipFill>
        <p:spPr>
          <a:xfrm rot="10800000">
            <a:off x="-19080" y="0"/>
            <a:ext cx="9143640" cy="5143320"/>
          </a:xfrm>
          <a:prstGeom prst="rect">
            <a:avLst/>
          </a:prstGeom>
          <a:ln w="0">
            <a:noFill/>
          </a:ln>
        </p:spPr>
      </p:pic>
      <p:pic>
        <p:nvPicPr>
          <p:cNvPr id="30" name="Google Shape;90;p17" descr=""/>
          <p:cNvPicPr/>
          <p:nvPr/>
        </p:nvPicPr>
        <p:blipFill>
          <a:blip r:embed="rId3"/>
          <a:stretch/>
        </p:blipFill>
        <p:spPr>
          <a:xfrm flipH="1" rot="10800000">
            <a:off x="-79200" y="-49680"/>
            <a:ext cx="9263160" cy="5243400"/>
          </a:xfrm>
          <a:prstGeom prst="rect">
            <a:avLst/>
          </a:prstGeom>
          <a:ln w="0">
            <a:noFill/>
          </a:ln>
        </p:spPr>
      </p:pic>
      <p:sp>
        <p:nvSpPr>
          <p:cNvPr id="3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2" name="Google Shape;93;p18" descr=""/>
          <p:cNvPicPr/>
          <p:nvPr/>
        </p:nvPicPr>
        <p:blipFill>
          <a:blip r:embed="rId2"/>
          <a:stretch/>
        </p:blipFill>
        <p:spPr>
          <a:xfrm flipH="1">
            <a:off x="-69120" y="-50760"/>
            <a:ext cx="9263160" cy="5243400"/>
          </a:xfrm>
          <a:prstGeom prst="rect">
            <a:avLst/>
          </a:prstGeom>
          <a:ln w="0">
            <a:noFill/>
          </a:ln>
        </p:spPr>
      </p:pic>
      <p:pic>
        <p:nvPicPr>
          <p:cNvPr id="33" name="Google Shape;94;p18" descr=""/>
          <p:cNvPicPr/>
          <p:nvPr/>
        </p:nvPicPr>
        <p:blipFill>
          <a:blip r:embed="rId3"/>
          <a:stretch/>
        </p:blipFill>
        <p:spPr>
          <a:xfrm flipH="1">
            <a:off x="-69120" y="-50040"/>
            <a:ext cx="9263160" cy="5243400"/>
          </a:xfrm>
          <a:prstGeom prst="rect">
            <a:avLst/>
          </a:prstGeom>
          <a:ln w="0">
            <a:noFill/>
          </a:ln>
        </p:spPr>
      </p:pic>
      <p:sp>
        <p:nvSpPr>
          <p:cNvPr id="34" name="PlaceHolder 1"/>
          <p:cNvSpPr>
            <a:spLocks noGrp="1"/>
          </p:cNvSpPr>
          <p:nvPr>
            <p:ph type="title"/>
          </p:nvPr>
        </p:nvSpPr>
        <p:spPr>
          <a:xfrm>
            <a:off x="4898520" y="1139760"/>
            <a:ext cx="2960640" cy="192816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5" name="PlaceHolder 2"/>
          <p:cNvSpPr>
            <a:spLocks noGrp="1"/>
          </p:cNvSpPr>
          <p:nvPr>
            <p:ph type="body"/>
          </p:nvPr>
        </p:nvSpPr>
        <p:spPr>
          <a:xfrm>
            <a:off x="1284480" y="533880"/>
            <a:ext cx="2909520" cy="4075560"/>
          </a:xfrm>
          <a:prstGeom prst="rect">
            <a:avLst/>
          </a:prstGeom>
          <a:noFill/>
          <a:ln w="0">
            <a:noFill/>
          </a:ln>
        </p:spPr>
        <p:txBody>
          <a:bodyPr lIns="90000" rIns="90000" tIns="45000" bIns="45000" anchor="t">
            <a:normAutofit fontScale="5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4.xml"/>
</Relationships>
</file>

<file path=ppt/slides/_rels/slide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352680" y="2190600"/>
            <a:ext cx="5076360" cy="1809360"/>
          </a:xfrm>
          <a:prstGeom prst="rect">
            <a:avLst/>
          </a:prstGeom>
          <a:noFill/>
          <a:ln w="0">
            <a:noFill/>
          </a:ln>
        </p:spPr>
        <p:txBody>
          <a:bodyPr lIns="91440" rIns="91440" tIns="91440" bIns="91440" anchor="b">
            <a:normAutofit/>
          </a:bodyPr>
          <a:p>
            <a:pPr indent="0">
              <a:lnSpc>
                <a:spcPct val="100000"/>
              </a:lnSpc>
              <a:buNone/>
              <a:tabLst>
                <a:tab algn="l" pos="0"/>
              </a:tabLst>
            </a:pPr>
            <a:r>
              <a:rPr b="0" lang="en" sz="5100" spc="-1" strike="noStrike">
                <a:solidFill>
                  <a:schemeClr val="dk1"/>
                </a:solidFill>
                <a:latin typeface="Maven Pro"/>
                <a:ea typeface="Maven Pro"/>
              </a:rPr>
              <a:t>Contemporary Technology</a:t>
            </a:r>
            <a:endParaRPr b="0" lang="fr-FR" sz="5100" spc="-1" strike="noStrike">
              <a:solidFill>
                <a:schemeClr val="dk1"/>
              </a:solidFill>
              <a:latin typeface="Arial"/>
            </a:endParaRPr>
          </a:p>
        </p:txBody>
      </p:sp>
      <p:sp>
        <p:nvSpPr>
          <p:cNvPr id="120" name="PlaceHolder 2"/>
          <p:cNvSpPr>
            <a:spLocks noGrp="1"/>
          </p:cNvSpPr>
          <p:nvPr>
            <p:ph type="subTitle"/>
          </p:nvPr>
        </p:nvSpPr>
        <p:spPr>
          <a:xfrm>
            <a:off x="3352680" y="4114800"/>
            <a:ext cx="3457080" cy="475920"/>
          </a:xfrm>
          <a:prstGeom prst="rect">
            <a:avLst/>
          </a:prstGeom>
          <a:noFill/>
          <a:ln w="0">
            <a:noFill/>
          </a:ln>
        </p:spPr>
        <p:txBody>
          <a:bodyPr lIns="91440" rIns="91440" tIns="91440" bIns="91440" anchor="t">
            <a:normAutofit fontScale="93550"/>
          </a:bodyPr>
          <a:p>
            <a:pPr indent="0">
              <a:lnSpc>
                <a:spcPct val="100000"/>
              </a:lnSpc>
              <a:buNone/>
              <a:tabLst>
                <a:tab algn="l" pos="0"/>
              </a:tabLst>
            </a:pPr>
            <a:r>
              <a:rPr b="0" lang="en" sz="1400" spc="-1" strike="noStrike">
                <a:solidFill>
                  <a:schemeClr val="dk1"/>
                </a:solidFill>
                <a:latin typeface="Maven Pro"/>
                <a:ea typeface="Maven Pro"/>
              </a:rPr>
              <a:t>Exploring E-commerce, AI, Cloud Computing, and More</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Google Shape;359;p52" descr=""/>
          <p:cNvPicPr/>
          <p:nvPr/>
        </p:nvPicPr>
        <p:blipFill>
          <a:blip r:embed="rId1"/>
          <a:srcRect l="24958" t="0" r="27454" b="0"/>
          <a:stretch/>
        </p:blipFill>
        <p:spPr>
          <a:xfrm>
            <a:off x="1284480" y="533880"/>
            <a:ext cx="2909520" cy="4075560"/>
          </a:xfrm>
          <a:prstGeom prst="rect">
            <a:avLst/>
          </a:prstGeom>
          <a:ln w="0">
            <a:noFill/>
          </a:ln>
        </p:spPr>
      </p:pic>
      <p:sp>
        <p:nvSpPr>
          <p:cNvPr id="140" name="PlaceHolder 1"/>
          <p:cNvSpPr>
            <a:spLocks noGrp="1"/>
          </p:cNvSpPr>
          <p:nvPr>
            <p:ph type="title"/>
          </p:nvPr>
        </p:nvSpPr>
        <p:spPr>
          <a:xfrm>
            <a:off x="4896000" y="1143000"/>
            <a:ext cx="2962080" cy="1923840"/>
          </a:xfrm>
          <a:prstGeom prst="rect">
            <a:avLst/>
          </a:prstGeom>
          <a:noFill/>
          <a:ln w="0">
            <a:noFill/>
          </a:ln>
        </p:spPr>
        <p:txBody>
          <a:bodyPr lIns="91440" rIns="91440" tIns="91440" bIns="91440" anchor="b">
            <a:normAutofit/>
          </a:bodyPr>
          <a:p>
            <a:pPr indent="0">
              <a:lnSpc>
                <a:spcPct val="100000"/>
              </a:lnSpc>
              <a:buNone/>
              <a:tabLst>
                <a:tab algn="l" pos="0"/>
              </a:tabLst>
            </a:pPr>
            <a:r>
              <a:rPr b="0" lang="en" sz="3000" spc="-1" strike="noStrike">
                <a:solidFill>
                  <a:schemeClr val="dk1"/>
                </a:solidFill>
                <a:latin typeface="Maven Pro"/>
                <a:ea typeface="Maven Pro"/>
              </a:rPr>
              <a:t>Ethical considerations and data management</a:t>
            </a:r>
            <a:endParaRPr b="0" lang="fr-FR" sz="3000" spc="-1" strike="noStrike">
              <a:solidFill>
                <a:schemeClr val="dk1"/>
              </a:solidFill>
              <a:latin typeface="Arial"/>
            </a:endParaRPr>
          </a:p>
        </p:txBody>
      </p:sp>
      <p:sp>
        <p:nvSpPr>
          <p:cNvPr id="141" name="PlaceHolder 2"/>
          <p:cNvSpPr>
            <a:spLocks noGrp="1"/>
          </p:cNvSpPr>
          <p:nvPr>
            <p:ph type="subTitle"/>
          </p:nvPr>
        </p:nvSpPr>
        <p:spPr>
          <a:xfrm>
            <a:off x="4896000" y="3067200"/>
            <a:ext cx="2962080" cy="933120"/>
          </a:xfrm>
          <a:prstGeom prst="rect">
            <a:avLst/>
          </a:prstGeom>
          <a:noFill/>
          <a:ln w="0">
            <a:noFill/>
          </a:ln>
        </p:spPr>
        <p:txBody>
          <a:bodyPr lIns="91440" rIns="91440" tIns="91440" bIns="91440" anchor="t">
            <a:normAutofit fontScale="74225" lnSpcReduction="10000"/>
          </a:bodyPr>
          <a:p>
            <a:pPr indent="0">
              <a:lnSpc>
                <a:spcPct val="100000"/>
              </a:lnSpc>
              <a:buNone/>
              <a:tabLst>
                <a:tab algn="l" pos="0"/>
              </a:tabLst>
            </a:pPr>
            <a:r>
              <a:rPr b="0" lang="en" sz="1200" spc="-1" strike="noStrike">
                <a:solidFill>
                  <a:schemeClr val="dk1"/>
                </a:solidFill>
                <a:latin typeface="Maven Pro"/>
                <a:ea typeface="Maven Pro"/>
              </a:rPr>
              <a:t>As AI and cloud computing evolve, ethical issues arise, particularly regarding data privacy and usage. Companies must navigate regulations and ethical codes while managing data responsibly, ensuring user consent, fairness in algorithms, and transparency in operations to maintain ethical standards and public trust.</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Google Shape;359;p52" descr=""/>
          <p:cNvPicPr/>
          <p:nvPr/>
        </p:nvPicPr>
        <p:blipFill>
          <a:blip r:embed="rId1"/>
          <a:srcRect l="24958" t="0" r="27454" b="0"/>
          <a:stretch/>
        </p:blipFill>
        <p:spPr>
          <a:xfrm>
            <a:off x="1284480" y="533880"/>
            <a:ext cx="2909520" cy="4075560"/>
          </a:xfrm>
          <a:prstGeom prst="rect">
            <a:avLst/>
          </a:prstGeom>
          <a:ln w="0">
            <a:noFill/>
          </a:ln>
        </p:spPr>
      </p:pic>
      <p:sp>
        <p:nvSpPr>
          <p:cNvPr id="143" name="PlaceHolder 1"/>
          <p:cNvSpPr>
            <a:spLocks noGrp="1"/>
          </p:cNvSpPr>
          <p:nvPr>
            <p:ph type="title"/>
          </p:nvPr>
        </p:nvSpPr>
        <p:spPr>
          <a:xfrm>
            <a:off x="4896000" y="1143000"/>
            <a:ext cx="2962080" cy="1923840"/>
          </a:xfrm>
          <a:prstGeom prst="rect">
            <a:avLst/>
          </a:prstGeom>
          <a:noFill/>
          <a:ln w="0">
            <a:noFill/>
          </a:ln>
        </p:spPr>
        <p:txBody>
          <a:bodyPr lIns="91440" rIns="91440" tIns="91440" bIns="91440" anchor="b">
            <a:normAutofit/>
          </a:bodyPr>
          <a:p>
            <a:pPr indent="0">
              <a:lnSpc>
                <a:spcPct val="100000"/>
              </a:lnSpc>
              <a:buNone/>
              <a:tabLst>
                <a:tab algn="l" pos="0"/>
              </a:tabLst>
            </a:pPr>
            <a:r>
              <a:rPr b="0" lang="en" sz="3000" spc="-1" strike="noStrike">
                <a:solidFill>
                  <a:schemeClr val="dk1"/>
                </a:solidFill>
                <a:latin typeface="Maven Pro"/>
                <a:ea typeface="Maven Pro"/>
              </a:rPr>
              <a:t>Conclusions</a:t>
            </a:r>
            <a:endParaRPr b="0" lang="fr-FR" sz="3000" spc="-1" strike="noStrike">
              <a:solidFill>
                <a:schemeClr val="dk1"/>
              </a:solidFill>
              <a:latin typeface="Arial"/>
            </a:endParaRPr>
          </a:p>
        </p:txBody>
      </p:sp>
      <p:sp>
        <p:nvSpPr>
          <p:cNvPr id="144" name="PlaceHolder 2"/>
          <p:cNvSpPr>
            <a:spLocks noGrp="1"/>
          </p:cNvSpPr>
          <p:nvPr>
            <p:ph type="subTitle"/>
          </p:nvPr>
        </p:nvSpPr>
        <p:spPr>
          <a:xfrm>
            <a:off x="4896000" y="3067200"/>
            <a:ext cx="2962080" cy="933120"/>
          </a:xfrm>
          <a:prstGeom prst="rect">
            <a:avLst/>
          </a:prstGeom>
          <a:noFill/>
          <a:ln w="0">
            <a:noFill/>
          </a:ln>
        </p:spPr>
        <p:txBody>
          <a:bodyPr lIns="91440" rIns="91440" tIns="91440" bIns="91440" anchor="t">
            <a:normAutofit fontScale="86734"/>
          </a:bodyPr>
          <a:p>
            <a:pPr indent="0">
              <a:lnSpc>
                <a:spcPct val="100000"/>
              </a:lnSpc>
              <a:buNone/>
              <a:tabLst>
                <a:tab algn="l" pos="0"/>
              </a:tabLst>
            </a:pPr>
            <a:r>
              <a:rPr b="0" lang="en" sz="1200" spc="-1" strike="noStrike">
                <a:solidFill>
                  <a:schemeClr val="dk1"/>
                </a:solidFill>
                <a:latin typeface="Maven Pro"/>
                <a:ea typeface="Maven Pro"/>
              </a:rPr>
              <a:t>In conclusion, contemporary technologies significantly impact e-commerce and business operations. While they present opportunities for innovation and efficiency, security, ethical, and privacy challenges must be addressed to ensure sustainable growth and consumer trust.</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2352600" y="762120"/>
            <a:ext cx="4447800" cy="1056960"/>
          </a:xfrm>
          <a:prstGeom prst="rect">
            <a:avLst/>
          </a:prstGeom>
          <a:noFill/>
          <a:ln w="0">
            <a:noFill/>
          </a:ln>
        </p:spPr>
        <p:txBody>
          <a:bodyPr lIns="91440" rIns="91440" tIns="91440" bIns="91440" anchor="b">
            <a:normAutofit fontScale="96818"/>
          </a:bodyPr>
          <a:p>
            <a:pPr indent="0" algn="ctr">
              <a:lnSpc>
                <a:spcPct val="100000"/>
              </a:lnSpc>
              <a:buNone/>
              <a:tabLst>
                <a:tab algn="l" pos="0"/>
              </a:tabLst>
            </a:pPr>
            <a:r>
              <a:rPr b="0" lang="en" sz="6000" spc="-1" strike="noStrike">
                <a:solidFill>
                  <a:schemeClr val="dk1"/>
                </a:solidFill>
                <a:latin typeface="Maven Pro"/>
                <a:ea typeface="Maven Pro"/>
              </a:rPr>
              <a:t>Thank you!</a:t>
            </a:r>
            <a:endParaRPr b="0" lang="fr-FR" sz="6000" spc="-1" strike="noStrike">
              <a:solidFill>
                <a:schemeClr val="dk1"/>
              </a:solidFill>
              <a:latin typeface="Arial"/>
            </a:endParaRPr>
          </a:p>
        </p:txBody>
      </p:sp>
      <p:sp>
        <p:nvSpPr>
          <p:cNvPr id="146" name="PlaceHolder 2"/>
          <p:cNvSpPr>
            <a:spLocks noGrp="1"/>
          </p:cNvSpPr>
          <p:nvPr>
            <p:ph type="subTitle"/>
          </p:nvPr>
        </p:nvSpPr>
        <p:spPr>
          <a:xfrm>
            <a:off x="2352600" y="1762200"/>
            <a:ext cx="4447800" cy="1056960"/>
          </a:xfrm>
          <a:prstGeom prst="rect">
            <a:avLst/>
          </a:prstGeom>
          <a:noFill/>
          <a:ln w="0">
            <a:noFill/>
          </a:ln>
        </p:spPr>
        <p:txBody>
          <a:bodyPr lIns="91440" rIns="91440" tIns="91440" bIns="91440" anchor="t">
            <a:normAutofit/>
          </a:bodyPr>
          <a:p>
            <a:pPr indent="0" algn="ctr">
              <a:lnSpc>
                <a:spcPct val="100000"/>
              </a:lnSpc>
              <a:buNone/>
              <a:tabLst>
                <a:tab algn="l" pos="0"/>
              </a:tabLst>
            </a:pPr>
            <a:r>
              <a:rPr b="1" lang="en" sz="1400" spc="-1" strike="noStrike">
                <a:solidFill>
                  <a:schemeClr val="dk1"/>
                </a:solidFill>
                <a:latin typeface="Maven Pro"/>
                <a:ea typeface="Maven Pro"/>
              </a:rPr>
              <a:t>Do you have any questions?</a:t>
            </a:r>
            <a:endParaRPr b="0" lang="en-US" sz="1400" spc="-1" strike="noStrike">
              <a:solidFill>
                <a:srgbClr val="ffffff"/>
              </a:solidFill>
              <a:latin typeface="OpenSymbol"/>
            </a:endParaRPr>
          </a:p>
        </p:txBody>
      </p:sp>
      <p:sp>
        <p:nvSpPr>
          <p:cNvPr id="147" name="Google Shape;703;p71"/>
          <p:cNvSpPr/>
          <p:nvPr/>
        </p:nvSpPr>
        <p:spPr>
          <a:xfrm>
            <a:off x="3371760" y="3952800"/>
            <a:ext cx="2390400" cy="437760"/>
          </a:xfrm>
          <a:prstGeom prst="rect">
            <a:avLst/>
          </a:prstGeom>
          <a:noFill/>
          <a:ln w="0">
            <a:noFill/>
          </a:ln>
        </p:spPr>
        <p:style>
          <a:lnRef idx="0"/>
          <a:fillRef idx="0"/>
          <a:effectRef idx="0"/>
          <a:fontRef idx="minor"/>
        </p:style>
        <p:txBody>
          <a:bodyPr lIns="870823080" rIns="870823080" tIns="218880" bIns="218880" anchor="t">
            <a:normAutofit fontScale="12222"/>
          </a:bodyPr>
          <a:p>
            <a:pPr algn="ctr" defTabSz="914400">
              <a:lnSpc>
                <a:spcPct val="100000"/>
              </a:lnSpc>
              <a:spcBef>
                <a:spcPts val="300"/>
              </a:spcBef>
              <a:tabLst>
                <a:tab algn="l" pos="0"/>
              </a:tabLst>
            </a:pPr>
            <a:r>
              <a:rPr b="0" lang="en" sz="1000" spc="-1" strike="noStrike">
                <a:solidFill>
                  <a:schemeClr val="dk1"/>
                </a:solidFill>
                <a:latin typeface="Arial"/>
              </a:rPr>
              <a:t>+91 620 421 838</a:t>
            </a:r>
            <a:endParaRPr b="0" lang="en-US" sz="1000" spc="-1" strike="noStrike">
              <a:solidFill>
                <a:srgbClr val="ffffff"/>
              </a:solidFill>
              <a:latin typeface="OpenSymbol"/>
            </a:endParaRPr>
          </a:p>
        </p:txBody>
      </p:sp>
      <p:sp>
        <p:nvSpPr>
          <p:cNvPr id="148" name="Google Shape;704;p71"/>
          <p:cNvSpPr/>
          <p:nvPr/>
        </p:nvSpPr>
        <p:spPr>
          <a:xfrm>
            <a:off x="3949560" y="3528360"/>
            <a:ext cx="345240" cy="345600"/>
          </a:xfrm>
          <a:custGeom>
            <a:avLst/>
            <a:gdLst>
              <a:gd name="textAreaLeft" fmla="*/ 0 w 345240"/>
              <a:gd name="textAreaRight" fmla="*/ 345600 w 345240"/>
              <a:gd name="textAreaTop" fmla="*/ 0 h 345600"/>
              <a:gd name="textAreaBottom" fmla="*/ 345960 h 345600"/>
            </a:gdLst>
            <a:ah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49" name="Google Shape;705;p71"/>
          <p:cNvGrpSpPr/>
          <p:nvPr/>
        </p:nvGrpSpPr>
        <p:grpSpPr>
          <a:xfrm>
            <a:off x="4399200" y="3528720"/>
            <a:ext cx="345600" cy="345240"/>
            <a:chOff x="4399200" y="3528720"/>
            <a:chExt cx="345600" cy="345240"/>
          </a:xfrm>
        </p:grpSpPr>
        <p:sp>
          <p:nvSpPr>
            <p:cNvPr id="150" name="Google Shape;706;p71"/>
            <p:cNvSpPr/>
            <p:nvPr/>
          </p:nvSpPr>
          <p:spPr>
            <a:xfrm>
              <a:off x="4399200" y="3528720"/>
              <a:ext cx="345600" cy="345240"/>
            </a:xfrm>
            <a:custGeom>
              <a:avLst/>
              <a:gdLst>
                <a:gd name="textAreaLeft" fmla="*/ 0 w 345600"/>
                <a:gd name="textAreaRight" fmla="*/ 345960 w 345600"/>
                <a:gd name="textAreaTop" fmla="*/ 0 h 345240"/>
                <a:gd name="textAreaBottom" fmla="*/ 345600 h 345240"/>
              </a:gdLst>
              <a:ah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1" name="Google Shape;707;p71"/>
            <p:cNvSpPr/>
            <p:nvPr/>
          </p:nvSpPr>
          <p:spPr>
            <a:xfrm>
              <a:off x="4464000" y="3593880"/>
              <a:ext cx="214920" cy="214920"/>
            </a:xfrm>
            <a:custGeom>
              <a:avLst/>
              <a:gdLst>
                <a:gd name="textAreaLeft" fmla="*/ 0 w 214920"/>
                <a:gd name="textAreaRight" fmla="*/ 215280 w 214920"/>
                <a:gd name="textAreaTop" fmla="*/ 0 h 214920"/>
                <a:gd name="textAreaBottom" fmla="*/ 215280 h 21492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2" name="Google Shape;708;p71"/>
            <p:cNvSpPr/>
            <p:nvPr/>
          </p:nvSpPr>
          <p:spPr>
            <a:xfrm>
              <a:off x="4514040" y="3645000"/>
              <a:ext cx="114480" cy="112320"/>
            </a:xfrm>
            <a:custGeom>
              <a:avLst/>
              <a:gdLst>
                <a:gd name="textAreaLeft" fmla="*/ 0 w 114480"/>
                <a:gd name="textAreaRight" fmla="*/ 114840 w 114480"/>
                <a:gd name="textAreaTop" fmla="*/ 0 h 112320"/>
                <a:gd name="textAreaBottom" fmla="*/ 112680 h 11232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56160" bIns="56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3" name="Google Shape;709;p71"/>
            <p:cNvSpPr/>
            <p:nvPr/>
          </p:nvSpPr>
          <p:spPr>
            <a:xfrm>
              <a:off x="4615200" y="3621240"/>
              <a:ext cx="29160" cy="28800"/>
            </a:xfrm>
            <a:custGeom>
              <a:avLst/>
              <a:gdLst>
                <a:gd name="textAreaLeft" fmla="*/ 0 w 29160"/>
                <a:gd name="textAreaRight" fmla="*/ 29520 w 29160"/>
                <a:gd name="textAreaTop" fmla="*/ 0 h 28800"/>
                <a:gd name="textAreaBottom" fmla="*/ 29160 h 2880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54" name="Google Shape;710;p71"/>
          <p:cNvGrpSpPr/>
          <p:nvPr/>
        </p:nvGrpSpPr>
        <p:grpSpPr>
          <a:xfrm>
            <a:off x="4848120" y="3528720"/>
            <a:ext cx="345600" cy="345240"/>
            <a:chOff x="4848120" y="3528720"/>
            <a:chExt cx="345600" cy="345240"/>
          </a:xfrm>
        </p:grpSpPr>
        <p:sp>
          <p:nvSpPr>
            <p:cNvPr id="155" name="Google Shape;711;p71"/>
            <p:cNvSpPr/>
            <p:nvPr/>
          </p:nvSpPr>
          <p:spPr>
            <a:xfrm>
              <a:off x="4848120" y="3528720"/>
              <a:ext cx="345600" cy="345240"/>
            </a:xfrm>
            <a:custGeom>
              <a:avLst/>
              <a:gdLst>
                <a:gd name="textAreaLeft" fmla="*/ 0 w 345600"/>
                <a:gd name="textAreaRight" fmla="*/ 345960 w 345600"/>
                <a:gd name="textAreaTop" fmla="*/ 0 h 345240"/>
                <a:gd name="textAreaBottom" fmla="*/ 345600 h 345240"/>
              </a:gdLst>
              <a:ah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6" name="Google Shape;712;p71"/>
            <p:cNvSpPr/>
            <p:nvPr/>
          </p:nvSpPr>
          <p:spPr>
            <a:xfrm>
              <a:off x="4927680" y="3666960"/>
              <a:ext cx="47520" cy="120240"/>
            </a:xfrm>
            <a:custGeom>
              <a:avLst/>
              <a:gdLst>
                <a:gd name="textAreaLeft" fmla="*/ 0 w 47520"/>
                <a:gd name="textAreaRight" fmla="*/ 47880 w 47520"/>
                <a:gd name="textAreaTop" fmla="*/ 0 h 120240"/>
                <a:gd name="textAreaBottom" fmla="*/ 120600 h 120240"/>
              </a:gdLst>
              <a:ah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7" name="Google Shape;713;p71"/>
            <p:cNvSpPr/>
            <p:nvPr/>
          </p:nvSpPr>
          <p:spPr>
            <a:xfrm>
              <a:off x="4920480" y="3601440"/>
              <a:ext cx="54720" cy="54720"/>
            </a:xfrm>
            <a:custGeom>
              <a:avLst/>
              <a:gdLst>
                <a:gd name="textAreaLeft" fmla="*/ 0 w 54720"/>
                <a:gd name="textAreaRight" fmla="*/ 55080 w 54720"/>
                <a:gd name="textAreaTop" fmla="*/ 0 h 54720"/>
                <a:gd name="textAreaBottom" fmla="*/ 55080 h 54720"/>
              </a:gdLst>
              <a:ah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27360" bIns="27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8" name="Google Shape;714;p71"/>
            <p:cNvSpPr/>
            <p:nvPr/>
          </p:nvSpPr>
          <p:spPr>
            <a:xfrm>
              <a:off x="5000400" y="3666960"/>
              <a:ext cx="127800" cy="120240"/>
            </a:xfrm>
            <a:custGeom>
              <a:avLst/>
              <a:gdLst>
                <a:gd name="textAreaLeft" fmla="*/ 0 w 127800"/>
                <a:gd name="textAreaRight" fmla="*/ 128160 w 127800"/>
                <a:gd name="textAreaTop" fmla="*/ 0 h 120240"/>
                <a:gd name="textAreaBottom" fmla="*/ 120600 h 120240"/>
              </a:gdLst>
              <a:ah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Google Shape;359;p52" descr=""/>
          <p:cNvPicPr/>
          <p:nvPr/>
        </p:nvPicPr>
        <p:blipFill>
          <a:blip r:embed="rId1"/>
          <a:srcRect l="24958" t="0" r="27454" b="0"/>
          <a:stretch/>
        </p:blipFill>
        <p:spPr>
          <a:xfrm>
            <a:off x="1284480" y="533880"/>
            <a:ext cx="2909520" cy="4075560"/>
          </a:xfrm>
          <a:prstGeom prst="rect">
            <a:avLst/>
          </a:prstGeom>
          <a:ln w="0">
            <a:noFill/>
          </a:ln>
        </p:spPr>
      </p:pic>
      <p:sp>
        <p:nvSpPr>
          <p:cNvPr id="122" name="PlaceHolder 1"/>
          <p:cNvSpPr>
            <a:spLocks noGrp="1"/>
          </p:cNvSpPr>
          <p:nvPr>
            <p:ph type="title"/>
          </p:nvPr>
        </p:nvSpPr>
        <p:spPr>
          <a:xfrm>
            <a:off x="4896000" y="1143000"/>
            <a:ext cx="2962080" cy="1923840"/>
          </a:xfrm>
          <a:prstGeom prst="rect">
            <a:avLst/>
          </a:prstGeom>
          <a:noFill/>
          <a:ln w="0">
            <a:noFill/>
          </a:ln>
        </p:spPr>
        <p:txBody>
          <a:bodyPr lIns="91440" rIns="91440" tIns="91440" bIns="91440" anchor="b">
            <a:normAutofit/>
          </a:bodyPr>
          <a:p>
            <a:pPr indent="0">
              <a:lnSpc>
                <a:spcPct val="100000"/>
              </a:lnSpc>
              <a:buNone/>
              <a:tabLst>
                <a:tab algn="l" pos="0"/>
              </a:tabLst>
            </a:pPr>
            <a:r>
              <a:rPr b="0" lang="en" sz="3000" spc="-1" strike="noStrike">
                <a:solidFill>
                  <a:schemeClr val="dk1"/>
                </a:solidFill>
                <a:latin typeface="Maven Pro"/>
                <a:ea typeface="Maven Pro"/>
              </a:rPr>
              <a:t>Introduction</a:t>
            </a:r>
            <a:endParaRPr b="0" lang="fr-FR" sz="3000" spc="-1" strike="noStrike">
              <a:solidFill>
                <a:schemeClr val="dk1"/>
              </a:solidFill>
              <a:latin typeface="Arial"/>
            </a:endParaRPr>
          </a:p>
        </p:txBody>
      </p:sp>
      <p:sp>
        <p:nvSpPr>
          <p:cNvPr id="123" name="PlaceHolder 2"/>
          <p:cNvSpPr>
            <a:spLocks noGrp="1"/>
          </p:cNvSpPr>
          <p:nvPr>
            <p:ph type="subTitle"/>
          </p:nvPr>
        </p:nvSpPr>
        <p:spPr>
          <a:xfrm>
            <a:off x="4896000" y="3067200"/>
            <a:ext cx="2962080" cy="933120"/>
          </a:xfrm>
          <a:prstGeom prst="rect">
            <a:avLst/>
          </a:prstGeom>
          <a:noFill/>
          <a:ln w="0">
            <a:noFill/>
          </a:ln>
        </p:spPr>
        <p:txBody>
          <a:bodyPr lIns="91440" rIns="91440" tIns="91440" bIns="91440" anchor="t">
            <a:normAutofit fontScale="92572" lnSpcReduction="10000"/>
          </a:bodyPr>
          <a:p>
            <a:pPr indent="0">
              <a:lnSpc>
                <a:spcPct val="100000"/>
              </a:lnSpc>
              <a:buNone/>
              <a:tabLst>
                <a:tab algn="l" pos="0"/>
              </a:tabLst>
            </a:pPr>
            <a:r>
              <a:rPr b="0" lang="en" sz="1200" spc="-1" strike="noStrike">
                <a:solidFill>
                  <a:schemeClr val="dk1"/>
                </a:solidFill>
                <a:latin typeface="Maven Pro"/>
                <a:ea typeface="Maven Pro"/>
              </a:rPr>
              <a:t>This presentation explores contemporary technologies, focusing on their roles in e-commerce, AI, cloud computing, and the Internet of Things (IoT), including their advantages, disadvantages, and social impacts.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33840" y="2428920"/>
            <a:ext cx="3342960" cy="1380600"/>
          </a:xfrm>
          <a:prstGeom prst="rect">
            <a:avLst/>
          </a:prstGeom>
          <a:noFill/>
          <a:ln w="0">
            <a:noFill/>
          </a:ln>
        </p:spPr>
        <p:txBody>
          <a:bodyPr lIns="91440" rIns="91440" tIns="91440" bIns="91440" anchor="t">
            <a:normAutofit/>
          </a:bodyPr>
          <a:p>
            <a:pPr indent="0" algn="r">
              <a:lnSpc>
                <a:spcPct val="100000"/>
              </a:lnSpc>
              <a:buNone/>
              <a:tabLst>
                <a:tab algn="l" pos="0"/>
              </a:tabLst>
            </a:pPr>
            <a:r>
              <a:rPr b="0" lang="en" sz="4000" spc="-1" strike="noStrike">
                <a:solidFill>
                  <a:schemeClr val="dk1"/>
                </a:solidFill>
                <a:latin typeface="Maven Pro"/>
                <a:ea typeface="Maven Pro"/>
              </a:rPr>
              <a:t>E-commerce</a:t>
            </a:r>
            <a:endParaRPr b="0" lang="fr-FR" sz="4000" spc="-1" strike="noStrike">
              <a:solidFill>
                <a:schemeClr val="dk1"/>
              </a:solidFill>
              <a:latin typeface="Arial"/>
            </a:endParaRPr>
          </a:p>
        </p:txBody>
      </p:sp>
      <p:sp>
        <p:nvSpPr>
          <p:cNvPr id="125" name="PlaceHolder 2"/>
          <p:cNvSpPr>
            <a:spLocks noGrp="1"/>
          </p:cNvSpPr>
          <p:nvPr>
            <p:ph type="title"/>
          </p:nvPr>
        </p:nvSpPr>
        <p:spPr>
          <a:xfrm>
            <a:off x="6458040" y="1333440"/>
            <a:ext cx="1418760" cy="109512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6000" spc="-1" strike="noStrike">
                <a:solidFill>
                  <a:schemeClr val="dk2"/>
                </a:solidFill>
                <a:latin typeface="Maven Pro"/>
                <a:ea typeface="Maven Pro"/>
              </a:rPr>
              <a:t>01</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Google Shape;359;p52" descr=""/>
          <p:cNvPicPr/>
          <p:nvPr/>
        </p:nvPicPr>
        <p:blipFill>
          <a:blip r:embed="rId1"/>
          <a:srcRect l="24958" t="0" r="27454" b="0"/>
          <a:stretch/>
        </p:blipFill>
        <p:spPr>
          <a:xfrm>
            <a:off x="1284480" y="533880"/>
            <a:ext cx="2909520" cy="4075560"/>
          </a:xfrm>
          <a:prstGeom prst="rect">
            <a:avLst/>
          </a:prstGeom>
          <a:ln w="0">
            <a:noFill/>
          </a:ln>
        </p:spPr>
      </p:pic>
      <p:sp>
        <p:nvSpPr>
          <p:cNvPr id="127" name="PlaceHolder 1"/>
          <p:cNvSpPr>
            <a:spLocks noGrp="1"/>
          </p:cNvSpPr>
          <p:nvPr>
            <p:ph type="title"/>
          </p:nvPr>
        </p:nvSpPr>
        <p:spPr>
          <a:xfrm>
            <a:off x="4896000" y="1143000"/>
            <a:ext cx="2962080" cy="1923840"/>
          </a:xfrm>
          <a:prstGeom prst="rect">
            <a:avLst/>
          </a:prstGeom>
          <a:noFill/>
          <a:ln w="0">
            <a:noFill/>
          </a:ln>
        </p:spPr>
        <p:txBody>
          <a:bodyPr lIns="91440" rIns="91440" tIns="91440" bIns="91440" anchor="b">
            <a:normAutofit/>
          </a:bodyPr>
          <a:p>
            <a:pPr indent="0">
              <a:lnSpc>
                <a:spcPct val="100000"/>
              </a:lnSpc>
              <a:buNone/>
              <a:tabLst>
                <a:tab algn="l" pos="0"/>
              </a:tabLst>
            </a:pPr>
            <a:r>
              <a:rPr b="0" lang="en" sz="3000" spc="-1" strike="noStrike">
                <a:solidFill>
                  <a:schemeClr val="dk1"/>
                </a:solidFill>
                <a:latin typeface="Maven Pro"/>
                <a:ea typeface="Maven Pro"/>
              </a:rPr>
              <a:t>Current trends in online shopping</a:t>
            </a:r>
            <a:endParaRPr b="0" lang="fr-FR" sz="3000" spc="-1" strike="noStrike">
              <a:solidFill>
                <a:schemeClr val="dk1"/>
              </a:solidFill>
              <a:latin typeface="Arial"/>
            </a:endParaRPr>
          </a:p>
        </p:txBody>
      </p:sp>
      <p:sp>
        <p:nvSpPr>
          <p:cNvPr id="128" name="PlaceHolder 2"/>
          <p:cNvSpPr>
            <a:spLocks noGrp="1"/>
          </p:cNvSpPr>
          <p:nvPr>
            <p:ph type="subTitle"/>
          </p:nvPr>
        </p:nvSpPr>
        <p:spPr>
          <a:xfrm>
            <a:off x="4896000" y="3067200"/>
            <a:ext cx="2962080" cy="933120"/>
          </a:xfrm>
          <a:prstGeom prst="rect">
            <a:avLst/>
          </a:prstGeom>
          <a:noFill/>
          <a:ln w="0">
            <a:noFill/>
          </a:ln>
        </p:spPr>
        <p:txBody>
          <a:bodyPr lIns="91440" rIns="91440" tIns="91440" bIns="91440" anchor="t">
            <a:normAutofit fontScale="86734"/>
          </a:bodyPr>
          <a:p>
            <a:pPr indent="0">
              <a:lnSpc>
                <a:spcPct val="100000"/>
              </a:lnSpc>
              <a:buNone/>
              <a:tabLst>
                <a:tab algn="l" pos="0"/>
              </a:tabLst>
            </a:pPr>
            <a:r>
              <a:rPr b="0" lang="en" sz="1200" spc="-1" strike="noStrike">
                <a:solidFill>
                  <a:schemeClr val="dk1"/>
                </a:solidFill>
                <a:latin typeface="Maven Pro"/>
                <a:ea typeface="Maven Pro"/>
              </a:rPr>
              <a:t>Online shopping has seen significant growth, influenced by mobile commerce, social media integration, and personalized shopping experiences. AI-driven recommendations and chatbots enhance user experience, leading to increased sales and customer loyalty.</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057480" y="1600200"/>
            <a:ext cx="5352840" cy="1190160"/>
          </a:xfrm>
          <a:prstGeom prst="rect">
            <a:avLst/>
          </a:prstGeom>
          <a:noFill/>
          <a:ln w="0">
            <a:noFill/>
          </a:ln>
        </p:spPr>
        <p:txBody>
          <a:bodyPr lIns="91440" rIns="91440" tIns="91440" bIns="91440" anchor="ctr">
            <a:normAutofit fontScale="81194" lnSpcReduction="20000"/>
          </a:bodyPr>
          <a:p>
            <a:pPr indent="0">
              <a:lnSpc>
                <a:spcPct val="100000"/>
              </a:lnSpc>
              <a:buNone/>
              <a:tabLst>
                <a:tab algn="l" pos="0"/>
              </a:tabLst>
            </a:pPr>
            <a:r>
              <a:rPr b="0" lang="en" sz="5000" spc="-1" strike="noStrike">
                <a:solidFill>
                  <a:schemeClr val="dk1"/>
                </a:solidFill>
                <a:latin typeface="Maven Pro"/>
                <a:ea typeface="Maven Pro"/>
              </a:rPr>
              <a:t>Impact on traditional retail</a:t>
            </a:r>
            <a:endParaRPr b="0" lang="fr-FR" sz="5000" spc="-1" strike="noStrike">
              <a:solidFill>
                <a:schemeClr val="dk1"/>
              </a:solidFill>
              <a:latin typeface="Arial"/>
            </a:endParaRPr>
          </a:p>
        </p:txBody>
      </p:sp>
      <p:sp>
        <p:nvSpPr>
          <p:cNvPr id="130" name="PlaceHolder 2"/>
          <p:cNvSpPr>
            <a:spLocks noGrp="1"/>
          </p:cNvSpPr>
          <p:nvPr>
            <p:ph type="subTitle"/>
          </p:nvPr>
        </p:nvSpPr>
        <p:spPr>
          <a:xfrm>
            <a:off x="3057480" y="2790720"/>
            <a:ext cx="5352840" cy="742680"/>
          </a:xfrm>
          <a:prstGeom prst="rect">
            <a:avLst/>
          </a:prstGeom>
          <a:noFill/>
          <a:ln w="0">
            <a:noFill/>
          </a:ln>
        </p:spPr>
        <p:txBody>
          <a:bodyPr lIns="91440" rIns="91440" tIns="91440" bIns="91440" anchor="t">
            <a:normAutofit fontScale="80696"/>
          </a:bodyPr>
          <a:p>
            <a:pPr indent="0">
              <a:lnSpc>
                <a:spcPct val="100000"/>
              </a:lnSpc>
              <a:buNone/>
              <a:tabLst>
                <a:tab algn="l" pos="0"/>
              </a:tabLst>
            </a:pPr>
            <a:r>
              <a:rPr b="0" lang="en" sz="1400" spc="-1" strike="noStrike">
                <a:solidFill>
                  <a:schemeClr val="dk1"/>
                </a:solidFill>
                <a:latin typeface="Maven Pro"/>
                <a:ea typeface="Maven Pro"/>
              </a:rPr>
              <a:t>E-commerce has reshaped the retail landscape, prompting many brick-and-mortar stores to adopt an omnichannel approach. This shift has led to reduced foot traffic in physical stores, forcing retailers to innovate and improve their in-store experiences to remain competitive.</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057480" y="1600200"/>
            <a:ext cx="5352840" cy="1190160"/>
          </a:xfrm>
          <a:prstGeom prst="rect">
            <a:avLst/>
          </a:prstGeom>
          <a:noFill/>
          <a:ln w="0">
            <a:noFill/>
          </a:ln>
        </p:spPr>
        <p:txBody>
          <a:bodyPr lIns="91440" rIns="91440" tIns="91440" bIns="91440" anchor="ctr">
            <a:normAutofit fontScale="74995" lnSpcReduction="10000"/>
          </a:bodyPr>
          <a:p>
            <a:pPr indent="0">
              <a:lnSpc>
                <a:spcPct val="100000"/>
              </a:lnSpc>
              <a:buNone/>
              <a:tabLst>
                <a:tab algn="l" pos="0"/>
              </a:tabLst>
            </a:pPr>
            <a:r>
              <a:rPr b="0" lang="en" sz="5000" spc="-1" strike="noStrike">
                <a:solidFill>
                  <a:schemeClr val="dk1"/>
                </a:solidFill>
                <a:latin typeface="Maven Pro"/>
                <a:ea typeface="Maven Pro"/>
              </a:rPr>
              <a:t>Security and privacy challenges</a:t>
            </a:r>
            <a:endParaRPr b="0" lang="fr-FR" sz="5000" spc="-1" strike="noStrike">
              <a:solidFill>
                <a:schemeClr val="dk1"/>
              </a:solidFill>
              <a:latin typeface="Arial"/>
            </a:endParaRPr>
          </a:p>
        </p:txBody>
      </p:sp>
      <p:sp>
        <p:nvSpPr>
          <p:cNvPr id="132" name="PlaceHolder 2"/>
          <p:cNvSpPr>
            <a:spLocks noGrp="1"/>
          </p:cNvSpPr>
          <p:nvPr>
            <p:ph type="subTitle"/>
          </p:nvPr>
        </p:nvSpPr>
        <p:spPr>
          <a:xfrm>
            <a:off x="3057480" y="2790720"/>
            <a:ext cx="5352840" cy="742680"/>
          </a:xfrm>
          <a:prstGeom prst="rect">
            <a:avLst/>
          </a:prstGeom>
          <a:noFill/>
          <a:ln w="0">
            <a:noFill/>
          </a:ln>
        </p:spPr>
        <p:txBody>
          <a:bodyPr lIns="91440" rIns="91440" tIns="91440" bIns="91440" anchor="t">
            <a:normAutofit fontScale="80696" lnSpcReduction="20000"/>
          </a:bodyPr>
          <a:p>
            <a:pPr indent="0">
              <a:lnSpc>
                <a:spcPct val="100000"/>
              </a:lnSpc>
              <a:buNone/>
              <a:tabLst>
                <a:tab algn="l" pos="0"/>
              </a:tabLst>
            </a:pPr>
            <a:r>
              <a:rPr b="0" lang="en" sz="1400" spc="-1" strike="noStrike">
                <a:solidFill>
                  <a:schemeClr val="dk1"/>
                </a:solidFill>
                <a:latin typeface="Maven Pro"/>
                <a:ea typeface="Maven Pro"/>
              </a:rPr>
              <a:t>As e-commerce grows, so do security and privacy concerns. Businesses must protect customer data from breaches and ensure secure payment methods. Implementing advanced encryption, two-factor authentication, and regular security audits are essential to safeguarding user information and maintaining consumer trust.</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228680" y="2428920"/>
            <a:ext cx="3390480" cy="1380600"/>
          </a:xfrm>
          <a:prstGeom prst="rect">
            <a:avLst/>
          </a:prstGeom>
          <a:noFill/>
          <a:ln w="0">
            <a:noFill/>
          </a:ln>
        </p:spPr>
        <p:txBody>
          <a:bodyPr lIns="91440" rIns="91440" tIns="91440" bIns="91440" anchor="t">
            <a:normAutofit fontScale="96507"/>
          </a:bodyPr>
          <a:p>
            <a:pPr indent="0">
              <a:lnSpc>
                <a:spcPct val="100000"/>
              </a:lnSpc>
              <a:buNone/>
              <a:tabLst>
                <a:tab algn="l" pos="0"/>
              </a:tabLst>
            </a:pPr>
            <a:r>
              <a:rPr b="0" lang="en" sz="4000" spc="-1" strike="noStrike">
                <a:solidFill>
                  <a:schemeClr val="dk1"/>
                </a:solidFill>
                <a:latin typeface="Maven Pro"/>
                <a:ea typeface="Maven Pro"/>
              </a:rPr>
              <a:t>AI and Cloud Computing</a:t>
            </a:r>
            <a:endParaRPr b="0" lang="fr-FR" sz="4000" spc="-1" strike="noStrike">
              <a:solidFill>
                <a:schemeClr val="dk1"/>
              </a:solidFill>
              <a:latin typeface="Arial"/>
            </a:endParaRPr>
          </a:p>
        </p:txBody>
      </p:sp>
      <p:sp>
        <p:nvSpPr>
          <p:cNvPr id="134" name="PlaceHolder 2"/>
          <p:cNvSpPr>
            <a:spLocks noGrp="1"/>
          </p:cNvSpPr>
          <p:nvPr>
            <p:ph type="title"/>
          </p:nvPr>
        </p:nvSpPr>
        <p:spPr>
          <a:xfrm>
            <a:off x="1228680" y="1333440"/>
            <a:ext cx="1533240" cy="109512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2"/>
                </a:solidFill>
                <a:latin typeface="Maven Pro"/>
                <a:ea typeface="Maven Pro"/>
              </a:rPr>
              <a:t>02</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057480" y="1600200"/>
            <a:ext cx="5352840" cy="1190160"/>
          </a:xfrm>
          <a:prstGeom prst="rect">
            <a:avLst/>
          </a:prstGeom>
          <a:noFill/>
          <a:ln w="0">
            <a:noFill/>
          </a:ln>
        </p:spPr>
        <p:txBody>
          <a:bodyPr lIns="91440" rIns="91440" tIns="91440" bIns="91440" anchor="ctr">
            <a:normAutofit fontScale="90394"/>
          </a:bodyPr>
          <a:p>
            <a:pPr indent="0">
              <a:lnSpc>
                <a:spcPct val="100000"/>
              </a:lnSpc>
              <a:buNone/>
              <a:tabLst>
                <a:tab algn="l" pos="0"/>
              </a:tabLst>
            </a:pPr>
            <a:r>
              <a:rPr b="0" lang="en" sz="5000" spc="-1" strike="noStrike">
                <a:solidFill>
                  <a:schemeClr val="dk1"/>
                </a:solidFill>
                <a:latin typeface="Maven Pro"/>
                <a:ea typeface="Maven Pro"/>
              </a:rPr>
              <a:t>Applications in business</a:t>
            </a:r>
            <a:endParaRPr b="0" lang="fr-FR" sz="5000" spc="-1" strike="noStrike">
              <a:solidFill>
                <a:schemeClr val="dk1"/>
              </a:solidFill>
              <a:latin typeface="Arial"/>
            </a:endParaRPr>
          </a:p>
        </p:txBody>
      </p:sp>
      <p:sp>
        <p:nvSpPr>
          <p:cNvPr id="136" name="PlaceHolder 2"/>
          <p:cNvSpPr>
            <a:spLocks noGrp="1"/>
          </p:cNvSpPr>
          <p:nvPr>
            <p:ph type="subTitle"/>
          </p:nvPr>
        </p:nvSpPr>
        <p:spPr>
          <a:xfrm>
            <a:off x="3057480" y="2790720"/>
            <a:ext cx="5352840" cy="742680"/>
          </a:xfrm>
          <a:prstGeom prst="rect">
            <a:avLst/>
          </a:prstGeom>
          <a:noFill/>
          <a:ln w="0">
            <a:noFill/>
          </a:ln>
        </p:spPr>
        <p:txBody>
          <a:bodyPr lIns="91440" rIns="91440" tIns="91440" bIns="91440" anchor="t">
            <a:normAutofit fontScale="74983" lnSpcReduction="10000"/>
          </a:bodyPr>
          <a:p>
            <a:pPr indent="0">
              <a:lnSpc>
                <a:spcPct val="100000"/>
              </a:lnSpc>
              <a:buNone/>
              <a:tabLst>
                <a:tab algn="l" pos="0"/>
              </a:tabLst>
            </a:pPr>
            <a:r>
              <a:rPr b="0" lang="en" sz="1400" spc="-1" strike="noStrike">
                <a:solidFill>
                  <a:schemeClr val="dk1"/>
                </a:solidFill>
                <a:latin typeface="Maven Pro"/>
                <a:ea typeface="Maven Pro"/>
              </a:rPr>
              <a:t>AI and cloud computing are revolutionizing business operations. AI automates tasks, analyzes data for insights, and enhances decision-making, while cloud solutions provide scalable resources and facilitate remote work. Together, they streamline processes and improve operational efficiency, lowering costs and enhancing productivity.</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057480" y="1600200"/>
            <a:ext cx="5352840" cy="1190160"/>
          </a:xfrm>
          <a:prstGeom prst="rect">
            <a:avLst/>
          </a:prstGeom>
          <a:noFill/>
          <a:ln w="0">
            <a:noFill/>
          </a:ln>
        </p:spPr>
        <p:txBody>
          <a:bodyPr lIns="91440" rIns="91440" tIns="91440" bIns="91440" anchor="ctr">
            <a:normAutofit fontScale="91994"/>
          </a:bodyPr>
          <a:p>
            <a:pPr indent="0">
              <a:lnSpc>
                <a:spcPct val="100000"/>
              </a:lnSpc>
              <a:buNone/>
              <a:tabLst>
                <a:tab algn="l" pos="0"/>
              </a:tabLst>
            </a:pPr>
            <a:r>
              <a:rPr b="0" lang="en" sz="5000" spc="-1" strike="noStrike">
                <a:solidFill>
                  <a:schemeClr val="dk1"/>
                </a:solidFill>
                <a:latin typeface="Maven Pro"/>
                <a:ea typeface="Maven Pro"/>
              </a:rPr>
              <a:t>Benefits of scalability</a:t>
            </a:r>
            <a:endParaRPr b="0" lang="fr-FR" sz="5000" spc="-1" strike="noStrike">
              <a:solidFill>
                <a:schemeClr val="dk1"/>
              </a:solidFill>
              <a:latin typeface="Arial"/>
            </a:endParaRPr>
          </a:p>
        </p:txBody>
      </p:sp>
      <p:sp>
        <p:nvSpPr>
          <p:cNvPr id="138" name="PlaceHolder 2"/>
          <p:cNvSpPr>
            <a:spLocks noGrp="1"/>
          </p:cNvSpPr>
          <p:nvPr>
            <p:ph type="subTitle"/>
          </p:nvPr>
        </p:nvSpPr>
        <p:spPr>
          <a:xfrm>
            <a:off x="3057480" y="2790720"/>
            <a:ext cx="5352840" cy="742680"/>
          </a:xfrm>
          <a:prstGeom prst="rect">
            <a:avLst/>
          </a:prstGeom>
          <a:noFill/>
          <a:ln w="0">
            <a:noFill/>
          </a:ln>
        </p:spPr>
        <p:txBody>
          <a:bodyPr lIns="91440" rIns="91440" tIns="91440" bIns="91440" anchor="t">
            <a:normAutofit fontScale="74983" lnSpcReduction="10000"/>
          </a:bodyPr>
          <a:p>
            <a:pPr indent="0">
              <a:lnSpc>
                <a:spcPct val="100000"/>
              </a:lnSpc>
              <a:buNone/>
              <a:tabLst>
                <a:tab algn="l" pos="0"/>
              </a:tabLst>
            </a:pPr>
            <a:r>
              <a:rPr b="0" lang="en" sz="1400" spc="-1" strike="noStrike">
                <a:solidFill>
                  <a:schemeClr val="dk1"/>
                </a:solidFill>
                <a:latin typeface="Maven Pro"/>
                <a:ea typeface="Maven Pro"/>
              </a:rPr>
              <a:t>Cloud computing allows businesses to scale their operations quickly by providing on-demand resources. Organizations can easily adjust to varying workloads without significant upfront investment in hardware. This flexibility supports growth, enhances performance, and allows companies to experiment with new services and products easily.</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2025-03-12T02:19:56Z</dcterms:created>
  <dc:creator>Unknown Creator</dc:creator>
  <dc:description/>
  <dc:language>en-US</dc:language>
  <cp:lastModifiedBy>Unknown Creator</cp:lastModifiedBy>
  <dcterms:modified xsi:type="dcterms:W3CDTF">2025-03-12T02:19:56Z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