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77" r:id="rId4"/>
    <p:sldId id="273" r:id="rId5"/>
    <p:sldId id="259" r:id="rId6"/>
    <p:sldId id="274" r:id="rId7"/>
    <p:sldId id="275" r:id="rId8"/>
    <p:sldId id="276" r:id="rId9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344" autoAdjust="0"/>
    <p:restoredTop sz="93969" autoAdjust="0"/>
  </p:normalViewPr>
  <p:slideViewPr>
    <p:cSldViewPr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80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5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3/10/2025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3/10/2025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3/10/2025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3/10/2025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>
          <a:xfrm>
            <a:off x="2057400" y="762000"/>
            <a:ext cx="6515100" cy="2971800"/>
          </a:xfrm>
        </p:spPr>
        <p:txBody>
          <a:bodyPr>
            <a:normAutofit/>
          </a:bodyPr>
          <a:lstStyle>
            <a:extLst/>
          </a:lstStyle>
          <a:p>
            <a:r>
              <a:rPr lang="en-US" sz="4000" dirty="0" smtClean="0"/>
              <a:t>Contemporary Technology</a:t>
            </a:r>
            <a:endParaRPr lang="en-US" sz="4000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Created by:</a:t>
            </a:r>
            <a:endParaRPr lang="en-US" dirty="0"/>
          </a:p>
          <a:p>
            <a:r>
              <a:rPr lang="en-US" b="1" dirty="0" err="1" smtClean="0"/>
              <a:t>Sadiksha</a:t>
            </a:r>
            <a:r>
              <a:rPr lang="en-US" b="1" dirty="0" smtClean="0"/>
              <a:t> </a:t>
            </a:r>
            <a:r>
              <a:rPr lang="en-US" b="1" dirty="0" err="1" smtClean="0"/>
              <a:t>Bhattarai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2800" dirty="0" smtClean="0"/>
              <a:t>Introduction to Contemporary Technology</a:t>
            </a:r>
            <a:endParaRPr lang="en-US" sz="2800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r>
              <a:rPr lang="en-US" dirty="0"/>
              <a:t>Contemporary technology is the modern technology we use today that makes life easier, faster, and more </a:t>
            </a:r>
            <a:r>
              <a:rPr lang="en-US" dirty="0" smtClean="0"/>
              <a:t>connected</a:t>
            </a:r>
            <a:endParaRPr lang="en-US" dirty="0" smtClean="0"/>
          </a:p>
          <a:p>
            <a:r>
              <a:rPr lang="en-US" dirty="0"/>
              <a:t>It's all the new tools, gadgets, and systems that are changing how we live and work.</a:t>
            </a:r>
            <a:endParaRPr lang="en-US" dirty="0"/>
          </a:p>
          <a:p>
            <a:r>
              <a:rPr lang="en-US" dirty="0"/>
              <a:t>Here are some examples </a:t>
            </a:r>
            <a:endParaRPr lang="en-US" dirty="0" smtClean="0"/>
          </a:p>
          <a:p>
            <a:pPr lvl="1"/>
            <a:r>
              <a:rPr lang="en-US" dirty="0"/>
              <a:t>Artificial Intelligence (AI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Smartphones</a:t>
            </a:r>
          </a:p>
          <a:p>
            <a:pPr lvl="1"/>
            <a:r>
              <a:rPr lang="en-US" dirty="0"/>
              <a:t>Electric Vehicles (EVs)</a:t>
            </a:r>
            <a:endParaRPr lang="en-US" dirty="0" smtClean="0"/>
          </a:p>
          <a:p>
            <a:pPr lvl="1"/>
            <a:r>
              <a:rPr lang="en-US" dirty="0"/>
              <a:t>Virtual Reality (VR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Self-Driving Cars and </a:t>
            </a:r>
            <a:r>
              <a:rPr lang="en-US" dirty="0" smtClean="0"/>
              <a:t>Robots and many more</a:t>
            </a:r>
          </a:p>
          <a:p>
            <a:pPr lvl="1"/>
            <a:endParaRPr lang="en-US" dirty="0"/>
          </a:p>
        </p:txBody>
      </p:sp>
      <p:sp>
        <p:nvSpPr>
          <p:cNvPr id="2" name="AutoShape 2" descr="The Future of AI: 5 AI Advancements to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971801"/>
            <a:ext cx="1828800" cy="108867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060475"/>
            <a:ext cx="2033797" cy="11621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Smartphones</a:t>
            </a:r>
          </a:p>
          <a:p>
            <a:r>
              <a:rPr lang="en-US" dirty="0" smtClean="0"/>
              <a:t> </a:t>
            </a:r>
            <a:r>
              <a:rPr lang="en-US" dirty="0"/>
              <a:t>Laptops </a:t>
            </a:r>
            <a:endParaRPr lang="en-US" dirty="0" smtClean="0"/>
          </a:p>
          <a:p>
            <a:r>
              <a:rPr lang="en-US" dirty="0" smtClean="0"/>
              <a:t>Smart</a:t>
            </a:r>
          </a:p>
          <a:p>
            <a:r>
              <a:rPr lang="en-US" dirty="0" smtClean="0"/>
              <a:t> TVs</a:t>
            </a:r>
          </a:p>
          <a:p>
            <a:r>
              <a:rPr lang="en-US" dirty="0" smtClean="0"/>
              <a:t> </a:t>
            </a:r>
            <a:r>
              <a:rPr lang="en-US" dirty="0"/>
              <a:t>Electric </a:t>
            </a:r>
            <a:r>
              <a:rPr lang="en-US" dirty="0" smtClean="0"/>
              <a:t>Cars</a:t>
            </a:r>
          </a:p>
          <a:p>
            <a:r>
              <a:rPr lang="en-US" dirty="0" smtClean="0"/>
              <a:t> </a:t>
            </a:r>
            <a:r>
              <a:rPr lang="en-US" dirty="0"/>
              <a:t>Video </a:t>
            </a:r>
            <a:r>
              <a:rPr lang="en-US" dirty="0" smtClean="0"/>
              <a:t>Calls</a:t>
            </a:r>
          </a:p>
          <a:p>
            <a:r>
              <a:rPr lang="en-US" dirty="0" smtClean="0"/>
              <a:t> </a:t>
            </a:r>
            <a:r>
              <a:rPr lang="en-US" dirty="0"/>
              <a:t>Social </a:t>
            </a:r>
            <a:r>
              <a:rPr lang="en-US" dirty="0" smtClean="0"/>
              <a:t>Media</a:t>
            </a:r>
          </a:p>
          <a:p>
            <a:r>
              <a:rPr lang="en-US" dirty="0" smtClean="0"/>
              <a:t> </a:t>
            </a:r>
            <a:r>
              <a:rPr lang="en-US" dirty="0"/>
              <a:t>Fitness </a:t>
            </a:r>
            <a:r>
              <a:rPr lang="en-US" dirty="0" smtClean="0"/>
              <a:t>Trackers</a:t>
            </a:r>
          </a:p>
          <a:p>
            <a:r>
              <a:rPr lang="en-US" dirty="0" smtClean="0"/>
              <a:t> </a:t>
            </a:r>
            <a:r>
              <a:rPr lang="en-US" dirty="0"/>
              <a:t>Online </a:t>
            </a:r>
            <a:r>
              <a:rPr lang="en-US" dirty="0" smtClean="0"/>
              <a:t>Shopping ETC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of the contemporary technologies 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82" y="2667000"/>
            <a:ext cx="466344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 importance of contemporary technology is huge because it impacts nearly every part of our daily lives and society. Here’s why it’s so important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Improves Daily Life</a:t>
            </a:r>
            <a:r>
              <a:rPr lang="en-US" dirty="0"/>
              <a:t>: Technology makes tasks easier, faster, and more convenient. For example, smartphones allow us to communicate, shop, work, and entertain ourselves all from one device.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Enhances Safety and Security</a:t>
            </a:r>
            <a:r>
              <a:rPr lang="en-US" dirty="0"/>
              <a:t>: Tech like surveillance cameras, biometric security, and </a:t>
            </a:r>
            <a:r>
              <a:rPr lang="en-US" dirty="0" err="1"/>
              <a:t>cybersecurity</a:t>
            </a:r>
            <a:r>
              <a:rPr lang="en-US" dirty="0"/>
              <a:t> helps protect our homes, businesses, and personal data from threats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Supports Health and Medicine</a:t>
            </a:r>
            <a:r>
              <a:rPr lang="en-US" dirty="0"/>
              <a:t>: Technologies like telemedicine, medical devices, and health tracking apps help people get better care and live healthier lives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Enhances Communication</a:t>
            </a:r>
            <a:r>
              <a:rPr lang="en-US" dirty="0"/>
              <a:t>: With the internet, social media, and messaging apps, we can stay connected with people worldwide instantly, breaking down distance barriers.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contemporary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0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76200" y="457200"/>
            <a:ext cx="8229600" cy="1143000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dirty="0"/>
              <a:t>A</a:t>
            </a:r>
            <a:r>
              <a:rPr lang="en-US" dirty="0" smtClean="0"/>
              <a:t>dvantages of Contemporary Technology </a:t>
            </a:r>
            <a:endParaRPr lang="en-US" dirty="0"/>
          </a:p>
        </p:txBody>
      </p:sp>
      <p:sp>
        <p:nvSpPr>
          <p:cNvPr id="4" name="Rectangle 25"/>
          <p:cNvSpPr txBox="1">
            <a:spLocks/>
          </p:cNvSpPr>
          <p:nvPr/>
        </p:nvSpPr>
        <p:spPr>
          <a:xfrm>
            <a:off x="651164" y="1676400"/>
            <a:ext cx="7543800" cy="50292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marL="342900" lvl="0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2000" b="1" dirty="0" smtClean="0"/>
              <a:t>Makes Things Faster and Easier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Automation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 smtClean="0"/>
              <a:t>Faster </a:t>
            </a:r>
            <a:r>
              <a:rPr lang="en-US" sz="2000" dirty="0"/>
              <a:t>Work</a:t>
            </a:r>
            <a:endParaRPr lang="en-US" sz="2000" b="1" dirty="0" smtClean="0"/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2000" dirty="0"/>
              <a:t>Helps Us Stay </a:t>
            </a:r>
            <a:r>
              <a:rPr lang="en-US" sz="2000" dirty="0" smtClean="0"/>
              <a:t>Connected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Global </a:t>
            </a:r>
            <a:r>
              <a:rPr lang="en-US" sz="2000" dirty="0" smtClean="0"/>
              <a:t>Communication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Teamwork</a:t>
            </a:r>
            <a:endParaRPr lang="en-US" sz="2000" dirty="0" smtClean="0"/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2000" b="1" dirty="0"/>
              <a:t>Easy Access to </a:t>
            </a:r>
            <a:r>
              <a:rPr lang="en-US" sz="2000" b="1" dirty="0" smtClean="0"/>
              <a:t>Information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Free </a:t>
            </a:r>
            <a:r>
              <a:rPr lang="en-US" sz="2000" dirty="0" smtClean="0"/>
              <a:t>Information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Learning Anytime</a:t>
            </a:r>
            <a:endParaRPr lang="en-US" sz="2000" b="1" dirty="0" smtClean="0"/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2000" dirty="0"/>
              <a:t>Better Health and </a:t>
            </a:r>
            <a:r>
              <a:rPr lang="en-US" sz="2000" dirty="0" smtClean="0"/>
              <a:t>Care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Online Doctor </a:t>
            </a:r>
            <a:r>
              <a:rPr lang="en-US" sz="2000" dirty="0" smtClean="0"/>
              <a:t>Visits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/>
              <a:t>Health Tech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562" y="2057400"/>
            <a:ext cx="3658111" cy="1933845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064" y="4191000"/>
            <a:ext cx="3791479" cy="236253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Disadvantages of Contemporary Technology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2209800"/>
            <a:ext cx="76200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While </a:t>
            </a:r>
            <a:r>
              <a:rPr lang="en-US" sz="2000" dirty="0"/>
              <a:t>contemporary </a:t>
            </a:r>
            <a:r>
              <a:rPr lang="en-US" dirty="0"/>
              <a:t>technology brings numerous benefits, it also has some disadvantages</a:t>
            </a:r>
            <a:r>
              <a:rPr lang="en-US" dirty="0" smtClean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Privacy Issues</a:t>
            </a:r>
            <a:r>
              <a:rPr lang="en-US" dirty="0"/>
              <a:t>: Increased use of digital platforms can lead to data breaches, identity theft, and loss of privacy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Social Isolation</a:t>
            </a:r>
            <a:r>
              <a:rPr lang="en-US" dirty="0"/>
              <a:t>: Over-reliance on technology, especially social media, can reduce face-to-face interactions, leading to feelings of isolation and loneliness.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Technology Addiction</a:t>
            </a:r>
            <a:r>
              <a:rPr lang="en-US" dirty="0"/>
              <a:t>: Excessive use of technology, especially smartphones and video games, can lead to addiction, affecting mental and physical health.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Dependency</a:t>
            </a:r>
            <a:r>
              <a:rPr lang="en-US" dirty="0"/>
              <a:t>: Over-reliance on technology can lead to reduced critical thinking, problem-solving skills, and </a:t>
            </a:r>
            <a:r>
              <a:rPr lang="en-US" dirty="0" smtClean="0"/>
              <a:t>self-sufficiency. And many more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059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Application of </a:t>
            </a:r>
            <a:r>
              <a:rPr lang="en-US" dirty="0"/>
              <a:t>C</a:t>
            </a:r>
            <a:r>
              <a:rPr lang="en-US" dirty="0" smtClean="0"/>
              <a:t>ontemporary Technology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8288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Contemporary technology (CT) has </a:t>
            </a:r>
            <a:r>
              <a:rPr lang="en-US" dirty="0" smtClean="0"/>
              <a:t>many applications </a:t>
            </a:r>
            <a:r>
              <a:rPr lang="en-US" dirty="0"/>
              <a:t>across various fields. Here are some key areas where it is applied</a:t>
            </a:r>
            <a:r>
              <a:rPr lang="en-US" dirty="0" smtClean="0"/>
              <a:t>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Healthcare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Telemedicine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Medical </a:t>
            </a:r>
            <a:r>
              <a:rPr lang="en-US" dirty="0" smtClean="0"/>
              <a:t>Devices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Education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Smart Classrooms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online learning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Communication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Social </a:t>
            </a:r>
            <a:r>
              <a:rPr lang="en-US" dirty="0" smtClean="0"/>
              <a:t>Media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Video </a:t>
            </a:r>
            <a:r>
              <a:rPr lang="en-US" dirty="0" smtClean="0"/>
              <a:t>Conferencing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30567"/>
            <a:ext cx="2819400" cy="193059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114800"/>
            <a:ext cx="2895600" cy="250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8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73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 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440</Words>
  <Application>Microsoft Office PowerPoint</Application>
  <PresentationFormat>On-screen Show (4:3)</PresentationFormat>
  <Paragraphs>63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Quiz Show</vt:lpstr>
      <vt:lpstr>Contemporary Technology</vt:lpstr>
      <vt:lpstr>Introduction to Contemporary Technology</vt:lpstr>
      <vt:lpstr>Some of the contemporary technologies </vt:lpstr>
      <vt:lpstr>Importance of contemporary technology</vt:lpstr>
      <vt:lpstr>Advantages of Contemporary Technology </vt:lpstr>
      <vt:lpstr>Disadvantages of Contemporary Technology</vt:lpstr>
      <vt:lpstr>Application of Contemporary Technology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2025-03-10T14:22:34Z</dcterms:created>
  <dcterms:modified xsi:type="dcterms:W3CDTF">2025-03-11T15:04:00Z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