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AE27AA-0B0C-4501-B7C9-0093186AB981}" v="250" dt="2024-11-13T03:09:41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2024-11-12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43" y="1503363"/>
            <a:ext cx="9144000" cy="2387600"/>
          </a:xfrm>
        </p:spPr>
        <p:txBody>
          <a:bodyPr>
            <a:normAutofit/>
          </a:bodyPr>
          <a:lstStyle/>
          <a:p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" y="681"/>
            <a:ext cx="9162142" cy="66994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물리기반 </a:t>
            </a:r>
            <a:r>
              <a:rPr lang="ko-KR" altLang="en-US" err="1">
                <a:ea typeface="맑은 고딕"/>
              </a:rPr>
              <a:t>세컨더리</a:t>
            </a:r>
            <a:r>
              <a:rPr lang="ko-KR" altLang="en-US" dirty="0">
                <a:ea typeface="맑은 고딕"/>
              </a:rPr>
              <a:t> 애니메이션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피직스</a:t>
            </a:r>
            <a:r>
              <a:rPr lang="ko-KR" altLang="en-US" dirty="0">
                <a:ea typeface="맑은 고딕"/>
              </a:rPr>
              <a:t> 컨트롤 컴포넌트를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활용한 상호작용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dirty="0">
                <a:ea typeface="맑은 고딕"/>
              </a:rPr>
              <a:t>클로스 기능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 descr="PC 게임, CG 아트워크, 액션 어드벤처 게임, 디지털 합성이(가) 표시된 사진&#10;&#10;자동 생성된 설명">
            <a:extLst>
              <a:ext uri="{FF2B5EF4-FFF2-40B4-BE49-F238E27FC236}">
                <a16:creationId xmlns:a16="http://schemas.microsoft.com/office/drawing/2014/main" id="{B2CDE84C-567F-7CF3-8D88-FF6233B0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57" y="1501052"/>
            <a:ext cx="2963237" cy="2309586"/>
          </a:xfrm>
          <a:prstGeom prst="rect">
            <a:avLst/>
          </a:prstGeom>
        </p:spPr>
      </p:pic>
      <p:pic>
        <p:nvPicPr>
          <p:cNvPr id="5" name="그림 4" descr="PC 게임, 액션 어드벤처 게임, CG 아트워크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466F387F-6D4A-F9A3-246B-2835C610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855" y="1499171"/>
            <a:ext cx="4227286" cy="26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3264D94-E495-1BCD-5AEF-3A7B267323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>
                <a:ea typeface="맑은 고딕"/>
              </a:rPr>
              <a:t>카메라 </a:t>
            </a:r>
            <a:r>
              <a:rPr lang="ko-KR" altLang="en-US" sz="3000" err="1">
                <a:ea typeface="맑은 고딕"/>
              </a:rPr>
              <a:t>쉐이크</a:t>
            </a:r>
            <a:r>
              <a:rPr lang="ko-KR" altLang="en-US" sz="3000">
                <a:ea typeface="맑은 고딕"/>
              </a:rPr>
              <a:t> 시스템 커스터마이징</a:t>
            </a:r>
          </a:p>
        </p:txBody>
      </p:sp>
      <p:pic>
        <p:nvPicPr>
          <p:cNvPr id="7" name="내용 개체 틀 3" descr="만화 영화, PC 게임, CG 아트워크, 스크린샷이(가) 표시된 사진&#10;&#10;자동 생성된 설명">
            <a:extLst>
              <a:ext uri="{FF2B5EF4-FFF2-40B4-BE49-F238E27FC236}">
                <a16:creationId xmlns:a16="http://schemas.microsoft.com/office/drawing/2014/main" id="{466B827D-A5A3-0715-C1F9-A35570EED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568" y="1027680"/>
            <a:ext cx="3811722" cy="2844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529D994-6F64-2AFF-229B-EA12FB67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201" y="3878943"/>
            <a:ext cx="3067050" cy="1676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801642-E8B2-AFB8-7D74-011432D780A7}"/>
              </a:ext>
            </a:extLst>
          </p:cNvPr>
          <p:cNvSpPr txBox="1"/>
          <p:nvPr/>
        </p:nvSpPr>
        <p:spPr>
          <a:xfrm>
            <a:off x="453080" y="1925594"/>
            <a:ext cx="67447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카메라 </a:t>
            </a:r>
            <a:r>
              <a:rPr lang="ko-KR" altLang="en-US" dirty="0" err="1">
                <a:ea typeface="맑은 고딕"/>
              </a:rPr>
              <a:t>쉐이크와</a:t>
            </a:r>
            <a:r>
              <a:rPr lang="ko-KR" altLang="en-US" dirty="0">
                <a:ea typeface="맑은 고딕"/>
              </a:rPr>
              <a:t> 스프링암을 동적으로 조절하여 긴장감 부여  </a:t>
            </a:r>
            <a:endParaRPr lang="ko-KR" altLang="en-US" dirty="0">
              <a:ea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251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75</cp:revision>
  <dcterms:created xsi:type="dcterms:W3CDTF">2024-11-13T02:00:35Z</dcterms:created>
  <dcterms:modified xsi:type="dcterms:W3CDTF">2024-11-13T03:09:42Z</dcterms:modified>
</cp:coreProperties>
</file>