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68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0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4468E-ECBF-4D26-9B1C-CDCD8DD98303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A027A-AD64-483F-BEF0-6C8ECF4F9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https://youtu.be/-t6-33fHSxE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A027A-AD64-483F-BEF0-6C8ECF4F917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846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14FE9-7887-3784-6B8A-DFB0EE1CA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9B81DB-CF15-B81C-8897-1EDD083E6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978C5-E96E-921E-2EC3-E167B4C4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91A2-B1B1-4C59-B4CA-0505FC6B3265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88879F-B19D-468B-DB38-DBAD310D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9B8BE-6876-4854-455C-66DE20E0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2A36-B280-45B4-8C5C-27D1996A6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87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86F74-718E-1DF3-FF5C-C5B6AEE9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967A94-712E-D456-9F15-AEDF3A4B6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7C884-BE42-0AB8-ECE1-FC537B4F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91A2-B1B1-4C59-B4CA-0505FC6B3265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EE8B3-87AD-9C6F-A41C-AB2277BE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00A9A-8A1B-B203-7B14-5D79091A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2A36-B280-45B4-8C5C-27D1996A6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29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D37065-4F0A-C51D-339E-69EEABEDD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F077B5-E6B4-639F-12CD-93B54E566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DF1E4-ADB9-DAF4-F28F-51B48453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91A2-B1B1-4C59-B4CA-0505FC6B3265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E5FD1-F201-874E-E251-E75F8948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8F955-7F0C-7AA0-688B-52EADAF8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2A36-B280-45B4-8C5C-27D1996A6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61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A3F91-F5EE-0B19-33AF-3DCB32B0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9CF5E-A1C3-FA66-D95C-D92E35870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9A9FF-9711-6DEC-5393-9A407337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91A2-B1B1-4C59-B4CA-0505FC6B3265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784F3-C825-2AF4-369C-19C15055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24256-76F4-3E82-497F-3B2A3F6E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2A36-B280-45B4-8C5C-27D1996A6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00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BB28D-B234-2B11-49DA-4495737F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2D7CC2-6651-EBB4-E253-3DFC789E6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906AA-D6E3-5CBC-FCC8-FACB12EF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91A2-B1B1-4C59-B4CA-0505FC6B3265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B5C35-9C6B-E647-93C8-E92F4297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29C8CC-E158-59C8-85A7-C51755CB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2A36-B280-45B4-8C5C-27D1996A6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34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CD15D-8B42-836D-2407-720EC92F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4A0829-A255-8ADA-1CA2-01DDB18B1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A210FB-DDDF-3B96-AF6F-D62E679AE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F69F79-A971-D48B-46E1-EB3FDCB9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91A2-B1B1-4C59-B4CA-0505FC6B3265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83BA67-9216-7910-FA40-674A5ED7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5EE5F2-2B1E-1859-E180-E2849DD3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2A36-B280-45B4-8C5C-27D1996A6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9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4C783-A3DF-1513-AE03-5606C979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B055A9-38EA-68E9-0889-ED703DA62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6DC47A-2834-C265-14AC-2B64E9A37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E6BCCD-DBDA-7956-5EE7-2FE829BB2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AD3350-C7CE-101B-881E-BA2E11458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98EF18-76C7-468A-C2DC-B80B19E07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91A2-B1B1-4C59-B4CA-0505FC6B3265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8D38C6-610A-22AD-D82E-1086CA71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559F25-CF95-076E-A3D3-216793C9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2A36-B280-45B4-8C5C-27D1996A6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95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2B3C2-6814-2AA6-53AD-B99E7CAF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A9342B-72A3-0361-4453-B8E20DC21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91A2-B1B1-4C59-B4CA-0505FC6B3265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41DEC5-1962-685A-45DB-0AE92C75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D006F8-DF94-3574-D865-2BCEFDD9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2A36-B280-45B4-8C5C-27D1996A6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3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DEFA84-9087-78FB-9289-FC6F8352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91A2-B1B1-4C59-B4CA-0505FC6B3265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FB672F-10BF-E315-E04D-AE379CD8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831FAB-1D9A-A5B0-80A8-B0D43CA1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2A36-B280-45B4-8C5C-27D1996A6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82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E8106-9FFC-B8A6-55A2-1D266A13D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BD316-A5AF-372F-FDB8-4AE8E73C4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2D3BCD-296E-EA43-F271-42D9FDAF4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B68F6B-8311-F260-87EF-EAF70ED3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91A2-B1B1-4C59-B4CA-0505FC6B3265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90B9F5-0A55-D3E2-E2F8-990D4E27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E3592F-50F9-07EF-B853-D1D28234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2A36-B280-45B4-8C5C-27D1996A6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03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444C2-49D4-4CA6-F51E-D1B979DF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9F1900-E948-5D2B-D318-5F005C3D6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22A413-8673-1B7D-E80C-74F4D9F0D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5B3BF-2460-F9F9-9483-F5027AB5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91A2-B1B1-4C59-B4CA-0505FC6B3265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7C6BCA-5D1C-CC6F-935F-1F80BBF1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F9E262-D030-B614-EA67-1183571C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2A36-B280-45B4-8C5C-27D1996A6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69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4607E5-BDB1-C4E9-5778-4F9812C5C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9A1FD3-3969-46E9-4B46-BB26CB716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F23D5-F8A5-785C-0DF3-76C16FCC3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E91A2-B1B1-4C59-B4CA-0505FC6B3265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EC05A-3521-40F0-9E24-D7415651F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3C9C5-B0D2-7CE4-EDBF-C77447A47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32A36-B280-45B4-8C5C-27D1996A6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93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AC0FD5E-5729-E07D-0393-1CF184088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376" y="698002"/>
            <a:ext cx="6615460" cy="39160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D35AA7-CAA0-C9A7-2C03-36F19CC78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376" y="4697873"/>
            <a:ext cx="4879980" cy="4949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3A2E4DA-9AE3-D85D-F845-99DCF2C44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09" y="698002"/>
            <a:ext cx="4467609" cy="39160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27F9E6-AEAD-D808-C08E-5A213A641152}"/>
              </a:ext>
            </a:extLst>
          </p:cNvPr>
          <p:cNvSpPr txBox="1"/>
          <p:nvPr/>
        </p:nvSpPr>
        <p:spPr>
          <a:xfrm>
            <a:off x="1294700" y="5964849"/>
            <a:ext cx="905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템플릿</a:t>
            </a:r>
            <a:r>
              <a:rPr lang="ko-KR" altLang="en-US" dirty="0"/>
              <a:t>과 </a:t>
            </a:r>
            <a:r>
              <a:rPr lang="ko-KR" altLang="en-US" b="1" dirty="0">
                <a:solidFill>
                  <a:schemeClr val="accent1"/>
                </a:solidFill>
              </a:rPr>
              <a:t>람다 함수</a:t>
            </a:r>
            <a:r>
              <a:rPr lang="ko-KR" altLang="en-US" dirty="0"/>
              <a:t>를 사용하여 </a:t>
            </a:r>
            <a:r>
              <a:rPr lang="ko-KR" altLang="en-US" b="1" dirty="0"/>
              <a:t>함수 포인터</a:t>
            </a:r>
            <a:r>
              <a:rPr lang="en-US" altLang="ko-KR" b="1" dirty="0"/>
              <a:t>, </a:t>
            </a:r>
            <a:r>
              <a:rPr lang="ko-KR" altLang="en-US" b="1" dirty="0"/>
              <a:t>멤버 함수</a:t>
            </a:r>
            <a:r>
              <a:rPr lang="en-US" altLang="ko-KR" b="1" dirty="0"/>
              <a:t>, </a:t>
            </a:r>
            <a:r>
              <a:rPr lang="ko-KR" altLang="en-US" b="1" dirty="0"/>
              <a:t>다양한 인자</a:t>
            </a:r>
            <a:r>
              <a:rPr lang="ko-KR" altLang="en-US" dirty="0"/>
              <a:t>를 유연하게 처리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62713BF-C58A-9088-45BF-5ECF0C377062}"/>
              </a:ext>
            </a:extLst>
          </p:cNvPr>
          <p:cNvCxnSpPr>
            <a:cxnSpLocks/>
          </p:cNvCxnSpPr>
          <p:nvPr/>
        </p:nvCxnSpPr>
        <p:spPr>
          <a:xfrm>
            <a:off x="9169166" y="1816216"/>
            <a:ext cx="1635854" cy="346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AEC25EC-E943-3D95-232B-1AAE0A3D0597}"/>
              </a:ext>
            </a:extLst>
          </p:cNvPr>
          <p:cNvSpPr txBox="1"/>
          <p:nvPr/>
        </p:nvSpPr>
        <p:spPr>
          <a:xfrm>
            <a:off x="10029356" y="531027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가변 길이 템플릿</a:t>
            </a:r>
          </a:p>
        </p:txBody>
      </p:sp>
    </p:spTree>
    <p:extLst>
      <p:ext uri="{BB962C8B-B14F-4D97-AF65-F5344CB8AC3E}">
        <p14:creationId xmlns:p14="http://schemas.microsoft.com/office/powerpoint/2010/main" val="308398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996E83B-17FA-C62B-164F-C0334AE6A3DE}"/>
              </a:ext>
            </a:extLst>
          </p:cNvPr>
          <p:cNvSpPr/>
          <p:nvPr/>
        </p:nvSpPr>
        <p:spPr>
          <a:xfrm>
            <a:off x="1166069" y="1614881"/>
            <a:ext cx="2453779" cy="2416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72F71-173F-409C-14D8-940B61DE7B5B}"/>
              </a:ext>
            </a:extLst>
          </p:cNvPr>
          <p:cNvSpPr txBox="1"/>
          <p:nvPr/>
        </p:nvSpPr>
        <p:spPr>
          <a:xfrm>
            <a:off x="1665867" y="1086375"/>
            <a:ext cx="14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 thread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673675-F2EB-08C3-6C2B-D5B114368763}"/>
              </a:ext>
            </a:extLst>
          </p:cNvPr>
          <p:cNvSpPr/>
          <p:nvPr/>
        </p:nvSpPr>
        <p:spPr>
          <a:xfrm>
            <a:off x="8003754" y="1690868"/>
            <a:ext cx="2453779" cy="2416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822F9-D114-4633-10F6-5D431114C438}"/>
              </a:ext>
            </a:extLst>
          </p:cNvPr>
          <p:cNvSpPr txBox="1"/>
          <p:nvPr/>
        </p:nvSpPr>
        <p:spPr>
          <a:xfrm>
            <a:off x="8683915" y="1162362"/>
            <a:ext cx="106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1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DD0A06C-62FA-4F28-4AF2-CF674A486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84" y="4556987"/>
            <a:ext cx="3644658" cy="157536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D9FA3FD-5897-070C-A02F-7744CFBF9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3076" y="4633834"/>
            <a:ext cx="4694464" cy="15753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C1970DE-6908-4077-D7A3-373DC4B58E61}"/>
              </a:ext>
            </a:extLst>
          </p:cNvPr>
          <p:cNvSpPr txBox="1"/>
          <p:nvPr/>
        </p:nvSpPr>
        <p:spPr>
          <a:xfrm>
            <a:off x="8187656" y="271421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일감을 큐에 넣는다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98E00F-A03F-C42C-FC63-E49867D1A580}"/>
              </a:ext>
            </a:extLst>
          </p:cNvPr>
          <p:cNvSpPr txBox="1"/>
          <p:nvPr/>
        </p:nvSpPr>
        <p:spPr>
          <a:xfrm>
            <a:off x="8738384" y="183321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하는 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32A11F-DC14-3814-C467-615C9C58EBA8}"/>
              </a:ext>
            </a:extLst>
          </p:cNvPr>
          <p:cNvSpPr txBox="1"/>
          <p:nvPr/>
        </p:nvSpPr>
        <p:spPr>
          <a:xfrm>
            <a:off x="1923220" y="175302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하는 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DF7C56-02BD-4994-AE93-9D668DE995B9}"/>
              </a:ext>
            </a:extLst>
          </p:cNvPr>
          <p:cNvSpPr txBox="1"/>
          <p:nvPr/>
        </p:nvSpPr>
        <p:spPr>
          <a:xfrm>
            <a:off x="1379801" y="2680200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큐에 쌓인 일감을 </a:t>
            </a:r>
            <a:endParaRPr lang="en-US" altLang="ko-KR" dirty="0"/>
          </a:p>
          <a:p>
            <a:r>
              <a:rPr lang="ko-KR" altLang="en-US" dirty="0"/>
              <a:t>처리한다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DF8A26-8B9B-EE99-B8A8-444881703BF5}"/>
              </a:ext>
            </a:extLst>
          </p:cNvPr>
          <p:cNvSpPr/>
          <p:nvPr/>
        </p:nvSpPr>
        <p:spPr>
          <a:xfrm>
            <a:off x="318782" y="906011"/>
            <a:ext cx="4316135" cy="55409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20E2612-DC18-ADBF-AD95-FD9BBC2A03B5}"/>
              </a:ext>
            </a:extLst>
          </p:cNvPr>
          <p:cNvSpPr/>
          <p:nvPr/>
        </p:nvSpPr>
        <p:spPr>
          <a:xfrm>
            <a:off x="6585358" y="775982"/>
            <a:ext cx="5209563" cy="57674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F9051D-FE7D-B91E-240B-63B722C76BD9}"/>
              </a:ext>
            </a:extLst>
          </p:cNvPr>
          <p:cNvSpPr/>
          <p:nvPr/>
        </p:nvSpPr>
        <p:spPr>
          <a:xfrm>
            <a:off x="5038244" y="1960764"/>
            <a:ext cx="1119931" cy="19630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546FE0-050E-0A20-7DDF-95F9AF5BD998}"/>
              </a:ext>
            </a:extLst>
          </p:cNvPr>
          <p:cNvSpPr txBox="1"/>
          <p:nvPr/>
        </p:nvSpPr>
        <p:spPr>
          <a:xfrm>
            <a:off x="5234167" y="159143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Job</a:t>
            </a:r>
            <a:r>
              <a:rPr lang="ko-KR" altLang="en-US" dirty="0"/>
              <a:t> 큐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BED8B41-2B96-C21A-9A48-91F5A2E41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7417" y="4030910"/>
            <a:ext cx="1528976" cy="200053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1CF42FF8-0CD3-7CA6-68F7-3664BFA2CACF}"/>
              </a:ext>
            </a:extLst>
          </p:cNvPr>
          <p:cNvSpPr/>
          <p:nvPr/>
        </p:nvSpPr>
        <p:spPr>
          <a:xfrm rot="10800000">
            <a:off x="6220765" y="2827090"/>
            <a:ext cx="1966891" cy="1202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0695A7-6F90-94A7-FC78-8D9A47046A41}"/>
              </a:ext>
            </a:extLst>
          </p:cNvPr>
          <p:cNvSpPr txBox="1"/>
          <p:nvPr/>
        </p:nvSpPr>
        <p:spPr>
          <a:xfrm>
            <a:off x="6733926" y="250957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0A0FBE03-1B7F-07EE-D3E5-401BF80B5AD7}"/>
              </a:ext>
            </a:extLst>
          </p:cNvPr>
          <p:cNvSpPr/>
          <p:nvPr/>
        </p:nvSpPr>
        <p:spPr>
          <a:xfrm rot="10800000">
            <a:off x="3310332" y="2813499"/>
            <a:ext cx="1652867" cy="147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62A05C-7563-149B-8371-DC8BF64EC044}"/>
              </a:ext>
            </a:extLst>
          </p:cNvPr>
          <p:cNvSpPr txBox="1"/>
          <p:nvPr/>
        </p:nvSpPr>
        <p:spPr>
          <a:xfrm>
            <a:off x="3785134" y="2444167"/>
            <a:ext cx="58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8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44</Words>
  <Application>Microsoft Office PowerPoint</Application>
  <PresentationFormat>와이드스크린</PresentationFormat>
  <Paragraphs>14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Chang woo Han</dc:creator>
  <cp:lastModifiedBy>Chang woo Han</cp:lastModifiedBy>
  <cp:revision>2</cp:revision>
  <dcterms:created xsi:type="dcterms:W3CDTF">2024-09-10T12:42:40Z</dcterms:created>
  <dcterms:modified xsi:type="dcterms:W3CDTF">2024-09-12T16:25:41Z</dcterms:modified>
</cp:coreProperties>
</file>