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0" autoAdjust="0"/>
    <p:restoredTop sz="92472" autoAdjust="0"/>
  </p:normalViewPr>
  <p:slideViewPr>
    <p:cSldViewPr snapToGrid="0">
      <p:cViewPr varScale="1">
        <p:scale>
          <a:sx n="101" d="100"/>
          <a:sy n="101" d="100"/>
        </p:scale>
        <p:origin x="1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EAB9-990E-4EC3-BB5C-6895CB95895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3BB28-1132-4EE1-9D7E-AB81517B89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0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엔진의 메인 루프를 실행하는 스레드는 블로킹 되면 안되기 때문에 패킷을 송수신하는 스레드가 각각 생성되어야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그림은 서버에서 송신 받은 패킷을 처리하는 모습이다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BB28-1132-4EE1-9D7E-AB81517B89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41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 그림은 클라이언트가 서버에 요청하는 패킷을 만들어서 패킷 </a:t>
            </a:r>
            <a:r>
              <a:rPr lang="en-US" altLang="ko-KR" dirty="0"/>
              <a:t>Queue</a:t>
            </a:r>
            <a:r>
              <a:rPr lang="ko-KR" altLang="en-US" dirty="0"/>
              <a:t>에 넣고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Send Thread</a:t>
            </a:r>
            <a:r>
              <a:rPr lang="ko-KR" altLang="en-US" dirty="0"/>
              <a:t>가 그것을 서버로 전송하는 모습이다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이런 식으로 </a:t>
            </a:r>
            <a:r>
              <a:rPr lang="ko-KR" altLang="en-US" dirty="0" err="1"/>
              <a:t>언리얼</a:t>
            </a:r>
            <a:r>
              <a:rPr lang="ko-KR" altLang="en-US" dirty="0"/>
              <a:t> 메인 루프를 담당하는 스레드가 서버와 통신하는 방법이다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3BB28-1132-4EE1-9D7E-AB81517B89D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C8D0-F0B4-DC5A-04E6-5B74418DB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F21A2-0075-FB3C-4BCC-76E031A73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D799B-77E0-2CB2-98BC-2CB9DEFB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A552E-5FE9-EE5A-F438-84D74684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48653-E882-B28F-A8FC-74C536F7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7344-2630-29BD-EBA2-A5E73FB3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07D48-E07E-0F33-4A2E-6B93940D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39546-2A53-A9FC-3125-38083306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B3792-18D9-A1B3-9ED9-487EFD83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1242-945A-33AA-6BDA-604E719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385984-205A-E621-2020-10E56C61E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3E947-C98F-C154-28B7-EC5E5A0B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DEBFA-A1BB-7534-F812-9EBC2E2A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73FCD-2F9A-C3C5-1EB4-E3CFB06B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54694-1A8E-2704-F705-E7F334AD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2D605-5345-9446-A151-86E68CBB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2C7C3-F9F1-75B4-8173-E104BEEC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3D647-A853-A79F-AF22-C885B5E9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EB874-9944-17B9-A3C8-8D46C84F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24E8-A023-2E09-FD77-AB36F225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DEE14-EF5A-9AAF-CAF8-848210A0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FEE03-9E6A-597D-57F3-3A35F1F5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2CE36-EB60-4B65-EC64-FF2C2D79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FFCD1-98B8-7E50-05CF-731F23EA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A8889-B643-08DB-5439-7E015950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2B407-5E38-A321-9E9C-1BD53B0E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B94C2-447C-0408-2269-8409278DD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660FB9-E079-C87E-4914-FC37317E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2798D-42A3-A1F4-6620-F02D9D95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96581A-E223-4291-3747-10EF2F41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578BB-C0EC-F5FC-CB44-BC0DAAC8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710F-DB04-A373-212E-EAC3566E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766A0-A12B-8C1C-5287-5A50F59E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5C7784-6342-1019-B320-2F78E54CD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4711E0-6835-1B4C-2B3C-E151CD1E4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D444C2-D924-B2EC-7D7C-0285D7942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95A32-1F3A-C99F-F906-2FB525D3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21ACB5-D19E-5FEB-567E-2ACE71F3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D9423A-BA75-2964-1234-32639E87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4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38300-1585-E819-B367-F8C84C0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8B8B5A-5481-D171-378E-57135E12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C820AD-ADE1-3336-FB18-45D5F37D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253CCE-62E4-2514-EBF2-1091114C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5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43E3A3-FEBC-01E0-DBEE-C29A3A9F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070FB1-51EB-B02D-4F3A-AB9856F1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560552-D4D2-6C3F-957A-0E0EBE0E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30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A0D66-E9BC-42CE-B87E-C9B3AE56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9EE16-EE09-B16B-6AAD-8254E867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C4A79-5803-B733-8238-287C43F0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BA54D-A7C6-83B3-AD8F-FD4657A2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890D2-F18A-9720-6389-2C0CD258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2E5E6-141F-4CC5-5E75-596920C1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E55C3-15D4-CA3A-885A-69011742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28995-ED5C-4A1F-3C69-DDE4833E1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62F7E0-27E7-D986-21F7-11C6755F9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45831-8033-96D9-0A27-D5645339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7D786-3B4D-8713-C972-B5D11B58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1DE02-FF4C-3A66-9C07-D053505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510A36-DEBD-848E-1AF7-77D038BD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AD2638-B0DB-62FA-6C65-8EF1FDCA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E2311-776E-C4DA-75B7-947D253F9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201A-5B2C-4254-8573-A2AD3BBF97C8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967E7-2639-079B-650A-9958E62E6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04D17-9C94-C0BE-D8B0-F92CA7A4A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610D-8565-4E7C-8231-02A6B303D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8F79C7-612C-7186-E44E-0C2E2F361F82}"/>
              </a:ext>
            </a:extLst>
          </p:cNvPr>
          <p:cNvSpPr/>
          <p:nvPr/>
        </p:nvSpPr>
        <p:spPr>
          <a:xfrm>
            <a:off x="2143966" y="1446653"/>
            <a:ext cx="7605757" cy="44865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DAF38-D011-2E24-0FB5-3B1B182D303A}"/>
              </a:ext>
            </a:extLst>
          </p:cNvPr>
          <p:cNvSpPr txBox="1"/>
          <p:nvPr/>
        </p:nvSpPr>
        <p:spPr>
          <a:xfrm>
            <a:off x="529839" y="405925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접속해서 팀을 고른다</a:t>
            </a:r>
            <a:r>
              <a:rPr lang="en-US" altLang="ko-KR" dirty="0"/>
              <a:t>. (</a:t>
            </a:r>
            <a:r>
              <a:rPr lang="ko-KR" altLang="en-US" dirty="0"/>
              <a:t>광신도</a:t>
            </a:r>
            <a:r>
              <a:rPr lang="en-US" altLang="ko-KR" dirty="0"/>
              <a:t> or </a:t>
            </a:r>
            <a:r>
              <a:rPr lang="ko-KR" altLang="en-US" dirty="0"/>
              <a:t>경찰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B45536-F269-6674-224E-A7D3EFCAD1A4}"/>
              </a:ext>
            </a:extLst>
          </p:cNvPr>
          <p:cNvSpPr/>
          <p:nvPr/>
        </p:nvSpPr>
        <p:spPr>
          <a:xfrm>
            <a:off x="6497929" y="2737068"/>
            <a:ext cx="2277454" cy="19057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광신도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E5BCD7-EFE3-6203-C5FB-3C63C868294F}"/>
              </a:ext>
            </a:extLst>
          </p:cNvPr>
          <p:cNvSpPr/>
          <p:nvPr/>
        </p:nvSpPr>
        <p:spPr>
          <a:xfrm>
            <a:off x="2981334" y="2737068"/>
            <a:ext cx="2277454" cy="19057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경찰</a:t>
            </a:r>
          </a:p>
        </p:txBody>
      </p:sp>
    </p:spTree>
    <p:extLst>
      <p:ext uri="{BB962C8B-B14F-4D97-AF65-F5344CB8AC3E}">
        <p14:creationId xmlns:p14="http://schemas.microsoft.com/office/powerpoint/2010/main" val="120147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78CD1-7843-5937-314E-F0279C7CFA39}"/>
              </a:ext>
            </a:extLst>
          </p:cNvPr>
          <p:cNvSpPr txBox="1"/>
          <p:nvPr/>
        </p:nvSpPr>
        <p:spPr>
          <a:xfrm>
            <a:off x="4742917" y="32901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Scene </a:t>
            </a:r>
            <a:r>
              <a:rPr lang="ko-KR" altLang="en-US" sz="2400" b="1" dirty="0"/>
              <a:t>순서도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0187A2-46D6-9769-9F34-24CD3022A5D5}"/>
              </a:ext>
            </a:extLst>
          </p:cNvPr>
          <p:cNvSpPr/>
          <p:nvPr/>
        </p:nvSpPr>
        <p:spPr>
          <a:xfrm>
            <a:off x="858852" y="2170631"/>
            <a:ext cx="2157813" cy="16237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57380D-4097-99F2-D5BA-1D9B3897D31A}"/>
              </a:ext>
            </a:extLst>
          </p:cNvPr>
          <p:cNvSpPr/>
          <p:nvPr/>
        </p:nvSpPr>
        <p:spPr>
          <a:xfrm>
            <a:off x="3599915" y="2697265"/>
            <a:ext cx="645207" cy="5031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3454C9-EC75-7CA6-68F5-9810EA47A72A}"/>
              </a:ext>
            </a:extLst>
          </p:cNvPr>
          <p:cNvSpPr/>
          <p:nvPr/>
        </p:nvSpPr>
        <p:spPr>
          <a:xfrm>
            <a:off x="4828372" y="2170631"/>
            <a:ext cx="2157813" cy="16237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63D001-445B-9345-991C-E92016C0D36D}"/>
              </a:ext>
            </a:extLst>
          </p:cNvPr>
          <p:cNvSpPr/>
          <p:nvPr/>
        </p:nvSpPr>
        <p:spPr>
          <a:xfrm>
            <a:off x="8839198" y="2170631"/>
            <a:ext cx="2157813" cy="16237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68ACE08-53D4-7B47-ECD3-687F49C2B8BB}"/>
              </a:ext>
            </a:extLst>
          </p:cNvPr>
          <p:cNvSpPr/>
          <p:nvPr/>
        </p:nvSpPr>
        <p:spPr>
          <a:xfrm>
            <a:off x="7627833" y="2697264"/>
            <a:ext cx="645207" cy="50313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A174F-CCAB-5191-5E78-690DBF3CC25F}"/>
              </a:ext>
            </a:extLst>
          </p:cNvPr>
          <p:cNvSpPr txBox="1"/>
          <p:nvPr/>
        </p:nvSpPr>
        <p:spPr>
          <a:xfrm>
            <a:off x="1276010" y="279781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54663-2A2F-E510-8CFE-8DAD32A8444C}"/>
              </a:ext>
            </a:extLst>
          </p:cNvPr>
          <p:cNvSpPr txBox="1"/>
          <p:nvPr/>
        </p:nvSpPr>
        <p:spPr>
          <a:xfrm>
            <a:off x="5256213" y="276416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로비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6B648-871D-05B3-103A-160EDB173678}"/>
              </a:ext>
            </a:extLst>
          </p:cNvPr>
          <p:cNvSpPr txBox="1"/>
          <p:nvPr/>
        </p:nvSpPr>
        <p:spPr>
          <a:xfrm>
            <a:off x="9284131" y="2764165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</a:t>
            </a:r>
            <a:r>
              <a:rPr lang="en-US" altLang="ko-KR" dirty="0"/>
              <a:t>Scene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26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81248A-C6E9-75C7-FC21-2E7A8CABC922}"/>
              </a:ext>
            </a:extLst>
          </p:cNvPr>
          <p:cNvSpPr/>
          <p:nvPr/>
        </p:nvSpPr>
        <p:spPr>
          <a:xfrm>
            <a:off x="681212" y="1574684"/>
            <a:ext cx="4819828" cy="30978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48FF7-F595-F904-CEA4-D4B03E0E950F}"/>
              </a:ext>
            </a:extLst>
          </p:cNvPr>
          <p:cNvSpPr/>
          <p:nvPr/>
        </p:nvSpPr>
        <p:spPr>
          <a:xfrm>
            <a:off x="2223724" y="2775369"/>
            <a:ext cx="978216" cy="518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6E334A-2A3C-86C7-33AF-C839710579A2}"/>
              </a:ext>
            </a:extLst>
          </p:cNvPr>
          <p:cNvSpPr/>
          <p:nvPr/>
        </p:nvSpPr>
        <p:spPr>
          <a:xfrm>
            <a:off x="2505735" y="3484670"/>
            <a:ext cx="363199" cy="437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C43E77-CA02-DB17-C071-93A7489CA287}"/>
              </a:ext>
            </a:extLst>
          </p:cNvPr>
          <p:cNvSpPr txBox="1"/>
          <p:nvPr/>
        </p:nvSpPr>
        <p:spPr>
          <a:xfrm>
            <a:off x="3346026" y="282177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키를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B406C-2626-2D93-DF66-105D842565B9}"/>
              </a:ext>
            </a:extLst>
          </p:cNvPr>
          <p:cNvSpPr/>
          <p:nvPr/>
        </p:nvSpPr>
        <p:spPr>
          <a:xfrm>
            <a:off x="847875" y="1813968"/>
            <a:ext cx="3448206" cy="196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283FC3-4910-36CA-2126-BCC067058EBC}"/>
              </a:ext>
            </a:extLst>
          </p:cNvPr>
          <p:cNvSpPr/>
          <p:nvPr/>
        </p:nvSpPr>
        <p:spPr>
          <a:xfrm>
            <a:off x="847876" y="1813968"/>
            <a:ext cx="45719" cy="196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15E174-D468-AFA2-478B-A91AB4628141}"/>
              </a:ext>
            </a:extLst>
          </p:cNvPr>
          <p:cNvSpPr/>
          <p:nvPr/>
        </p:nvSpPr>
        <p:spPr>
          <a:xfrm>
            <a:off x="6516565" y="1574684"/>
            <a:ext cx="4819828" cy="30978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1F50D2-DFA9-B3C3-A296-C43B42E2BF4F}"/>
              </a:ext>
            </a:extLst>
          </p:cNvPr>
          <p:cNvSpPr/>
          <p:nvPr/>
        </p:nvSpPr>
        <p:spPr>
          <a:xfrm>
            <a:off x="8059077" y="2775369"/>
            <a:ext cx="978216" cy="518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02BC19-C6B8-AD91-739E-188DCDFDB77C}"/>
              </a:ext>
            </a:extLst>
          </p:cNvPr>
          <p:cNvSpPr/>
          <p:nvPr/>
        </p:nvSpPr>
        <p:spPr>
          <a:xfrm>
            <a:off x="8288002" y="3484670"/>
            <a:ext cx="363199" cy="437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3B2245-F8E3-5A08-C52E-6FA374EEA9F1}"/>
              </a:ext>
            </a:extLst>
          </p:cNvPr>
          <p:cNvSpPr/>
          <p:nvPr/>
        </p:nvSpPr>
        <p:spPr>
          <a:xfrm>
            <a:off x="6683228" y="1813968"/>
            <a:ext cx="3448206" cy="196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1CAA87-6C89-B4A0-30A5-9CA2935CE91B}"/>
              </a:ext>
            </a:extLst>
          </p:cNvPr>
          <p:cNvSpPr/>
          <p:nvPr/>
        </p:nvSpPr>
        <p:spPr>
          <a:xfrm>
            <a:off x="6683229" y="1813968"/>
            <a:ext cx="52004" cy="196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3C0F3-F97F-860C-41DD-EBA975809F2C}"/>
              </a:ext>
            </a:extLst>
          </p:cNvPr>
          <p:cNvSpPr txBox="1"/>
          <p:nvPr/>
        </p:nvSpPr>
        <p:spPr>
          <a:xfrm>
            <a:off x="2597335" y="1121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광신도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5D88C-A4A7-A25B-1F03-1CF44BEA2BF9}"/>
              </a:ext>
            </a:extLst>
          </p:cNvPr>
          <p:cNvSpPr txBox="1"/>
          <p:nvPr/>
        </p:nvSpPr>
        <p:spPr>
          <a:xfrm>
            <a:off x="8328036" y="1049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F59740-43B2-BD6B-57ED-DE86704CF1C7}"/>
              </a:ext>
            </a:extLst>
          </p:cNvPr>
          <p:cNvSpPr/>
          <p:nvPr/>
        </p:nvSpPr>
        <p:spPr>
          <a:xfrm>
            <a:off x="5419008" y="5405372"/>
            <a:ext cx="1158127" cy="998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2911A-49A6-003C-AB72-129B974C5DFA}"/>
              </a:ext>
            </a:extLst>
          </p:cNvPr>
          <p:cNvSpPr txBox="1"/>
          <p:nvPr/>
        </p:nvSpPr>
        <p:spPr>
          <a:xfrm>
            <a:off x="5680500" y="6458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C69A43-271C-AA7A-4F34-93B72725CA55}"/>
              </a:ext>
            </a:extLst>
          </p:cNvPr>
          <p:cNvCxnSpPr>
            <a:cxnSpLocks/>
          </p:cNvCxnSpPr>
          <p:nvPr/>
        </p:nvCxnSpPr>
        <p:spPr>
          <a:xfrm>
            <a:off x="3249657" y="3318029"/>
            <a:ext cx="1919840" cy="182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7E6E299-1D27-EDAA-147D-06A973F32B6C}"/>
              </a:ext>
            </a:extLst>
          </p:cNvPr>
          <p:cNvSpPr/>
          <p:nvPr/>
        </p:nvSpPr>
        <p:spPr>
          <a:xfrm>
            <a:off x="9998269" y="3531237"/>
            <a:ext cx="363199" cy="4370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5E4577-2BD0-5F7B-049A-04D94E75AA6F}"/>
              </a:ext>
            </a:extLst>
          </p:cNvPr>
          <p:cNvSpPr/>
          <p:nvPr/>
        </p:nvSpPr>
        <p:spPr>
          <a:xfrm>
            <a:off x="4262572" y="3531237"/>
            <a:ext cx="363199" cy="4370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BAF82-7492-002F-A084-400913D9A870}"/>
              </a:ext>
            </a:extLst>
          </p:cNvPr>
          <p:cNvSpPr txBox="1"/>
          <p:nvPr/>
        </p:nvSpPr>
        <p:spPr>
          <a:xfrm>
            <a:off x="352373" y="346142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의식의 진행도를 </a:t>
            </a:r>
            <a:r>
              <a:rPr lang="ko-KR" altLang="en-US" dirty="0" err="1"/>
              <a:t>브로드캐스팅한다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13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376C51-BCB9-6761-7D05-2ACF16357501}"/>
              </a:ext>
            </a:extLst>
          </p:cNvPr>
          <p:cNvSpPr/>
          <p:nvPr/>
        </p:nvSpPr>
        <p:spPr>
          <a:xfrm>
            <a:off x="1692923" y="1061518"/>
            <a:ext cx="1659074" cy="15582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B9C8E-DC48-2CBC-C207-8E35B10395DC}"/>
              </a:ext>
            </a:extLst>
          </p:cNvPr>
          <p:cNvSpPr txBox="1"/>
          <p:nvPr/>
        </p:nvSpPr>
        <p:spPr>
          <a:xfrm>
            <a:off x="430280" y="657508"/>
            <a:ext cx="326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NetworkWorker.cpp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7D2D0B-ADEF-7F8D-F382-DF4E97C307FA}"/>
              </a:ext>
            </a:extLst>
          </p:cNvPr>
          <p:cNvSpPr/>
          <p:nvPr/>
        </p:nvSpPr>
        <p:spPr>
          <a:xfrm>
            <a:off x="945271" y="3370961"/>
            <a:ext cx="662298" cy="66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5C5C9-0BFF-90D2-076B-B60338349E57}"/>
              </a:ext>
            </a:extLst>
          </p:cNvPr>
          <p:cNvSpPr txBox="1"/>
          <p:nvPr/>
        </p:nvSpPr>
        <p:spPr>
          <a:xfrm>
            <a:off x="559210" y="2947069"/>
            <a:ext cx="17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Receive Thread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62437C-B642-00D2-7498-ED0DE8C54504}"/>
              </a:ext>
            </a:extLst>
          </p:cNvPr>
          <p:cNvSpPr/>
          <p:nvPr/>
        </p:nvSpPr>
        <p:spPr>
          <a:xfrm>
            <a:off x="3252000" y="3411327"/>
            <a:ext cx="662298" cy="66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0B0E2-782F-77D9-E02D-2DA2AC6DFD4B}"/>
              </a:ext>
            </a:extLst>
          </p:cNvPr>
          <p:cNvSpPr txBox="1"/>
          <p:nvPr/>
        </p:nvSpPr>
        <p:spPr>
          <a:xfrm>
            <a:off x="2917214" y="2969356"/>
            <a:ext cx="15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 Thread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191C1AD-664A-325A-9429-0FC0C1A7C385}"/>
              </a:ext>
            </a:extLst>
          </p:cNvPr>
          <p:cNvSpPr/>
          <p:nvPr/>
        </p:nvSpPr>
        <p:spPr>
          <a:xfrm rot="1808130">
            <a:off x="1737179" y="2427557"/>
            <a:ext cx="187931" cy="51233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02042B0-232F-A45B-0857-EB94B250CADD}"/>
              </a:ext>
            </a:extLst>
          </p:cNvPr>
          <p:cNvSpPr/>
          <p:nvPr/>
        </p:nvSpPr>
        <p:spPr>
          <a:xfrm rot="20582036">
            <a:off x="3001775" y="2381110"/>
            <a:ext cx="187931" cy="5547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756557-1E07-443B-3F56-839F4F29FB50}"/>
              </a:ext>
            </a:extLst>
          </p:cNvPr>
          <p:cNvSpPr/>
          <p:nvPr/>
        </p:nvSpPr>
        <p:spPr>
          <a:xfrm>
            <a:off x="5479098" y="4946106"/>
            <a:ext cx="985760" cy="959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FD6CA-CB8B-E9B9-A65D-E3084E2DA5B6}"/>
              </a:ext>
            </a:extLst>
          </p:cNvPr>
          <p:cNvSpPr txBox="1"/>
          <p:nvPr/>
        </p:nvSpPr>
        <p:spPr>
          <a:xfrm>
            <a:off x="5371612" y="5973277"/>
            <a:ext cx="1417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패킷 </a:t>
            </a:r>
            <a:r>
              <a:rPr lang="en-US" altLang="ko-KR" sz="1600" dirty="0"/>
              <a:t>Queue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5666B1-E3E9-D754-AD91-77FDADA86D83}"/>
              </a:ext>
            </a:extLst>
          </p:cNvPr>
          <p:cNvSpPr/>
          <p:nvPr/>
        </p:nvSpPr>
        <p:spPr>
          <a:xfrm>
            <a:off x="360674" y="657508"/>
            <a:ext cx="4260078" cy="3674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D6B2A-B8A4-4DCD-F97D-7EA8DEA8F56B}"/>
              </a:ext>
            </a:extLst>
          </p:cNvPr>
          <p:cNvSpPr/>
          <p:nvPr/>
        </p:nvSpPr>
        <p:spPr>
          <a:xfrm>
            <a:off x="8387305" y="1313503"/>
            <a:ext cx="2692866" cy="25292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55697-6125-94E8-6EFB-AA9046E2F0F1}"/>
              </a:ext>
            </a:extLst>
          </p:cNvPr>
          <p:cNvSpPr txBox="1"/>
          <p:nvPr/>
        </p:nvSpPr>
        <p:spPr>
          <a:xfrm>
            <a:off x="8980999" y="931372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Thread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96FFBF-E291-7DB6-5A81-A7C129DF12DE}"/>
              </a:ext>
            </a:extLst>
          </p:cNvPr>
          <p:cNvSpPr/>
          <p:nvPr/>
        </p:nvSpPr>
        <p:spPr>
          <a:xfrm>
            <a:off x="7639139" y="657508"/>
            <a:ext cx="4260078" cy="3691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D8B831-845E-7DBD-38A1-25A2232297A0}"/>
              </a:ext>
            </a:extLst>
          </p:cNvPr>
          <p:cNvSpPr/>
          <p:nvPr/>
        </p:nvSpPr>
        <p:spPr>
          <a:xfrm>
            <a:off x="399663" y="5337880"/>
            <a:ext cx="1250111" cy="118359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94538DF-881A-6586-BD6F-4C9EB44C3623}"/>
              </a:ext>
            </a:extLst>
          </p:cNvPr>
          <p:cNvSpPr/>
          <p:nvPr/>
        </p:nvSpPr>
        <p:spPr>
          <a:xfrm rot="16200000">
            <a:off x="636723" y="4531377"/>
            <a:ext cx="1083256" cy="19613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0ABDBD-B560-8609-98E6-A8B01FA4C052}"/>
              </a:ext>
            </a:extLst>
          </p:cNvPr>
          <p:cNvSpPr txBox="1"/>
          <p:nvPr/>
        </p:nvSpPr>
        <p:spPr>
          <a:xfrm>
            <a:off x="569355" y="6503612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65A18-0E39-B732-6499-59AE73E00112}"/>
              </a:ext>
            </a:extLst>
          </p:cNvPr>
          <p:cNvSpPr txBox="1"/>
          <p:nvPr/>
        </p:nvSpPr>
        <p:spPr>
          <a:xfrm>
            <a:off x="1186340" y="412678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패킷 수신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696FD2-17B2-9802-D526-E5D5A5AB78CF}"/>
              </a:ext>
            </a:extLst>
          </p:cNvPr>
          <p:cNvCxnSpPr>
            <a:stCxn id="6" idx="3"/>
          </p:cNvCxnSpPr>
          <p:nvPr/>
        </p:nvCxnSpPr>
        <p:spPr>
          <a:xfrm>
            <a:off x="1607569" y="3702110"/>
            <a:ext cx="1174089" cy="12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A1562F-C36A-BD7B-B0B9-1F9C905F06C0}"/>
              </a:ext>
            </a:extLst>
          </p:cNvPr>
          <p:cNvSpPr txBox="1"/>
          <p:nvPr/>
        </p:nvSpPr>
        <p:spPr>
          <a:xfrm>
            <a:off x="2490713" y="503010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패킷 조립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CAE53B-8EFA-6203-E6A9-6264DAB21285}"/>
              </a:ext>
            </a:extLst>
          </p:cNvPr>
          <p:cNvCxnSpPr>
            <a:stCxn id="24" idx="3"/>
          </p:cNvCxnSpPr>
          <p:nvPr/>
        </p:nvCxnSpPr>
        <p:spPr>
          <a:xfrm flipV="1">
            <a:off x="3456042" y="5183991"/>
            <a:ext cx="1915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D3D4260-12E3-7859-18BD-A716BAC3DCE5}"/>
              </a:ext>
            </a:extLst>
          </p:cNvPr>
          <p:cNvCxnSpPr/>
          <p:nvPr/>
        </p:nvCxnSpPr>
        <p:spPr>
          <a:xfrm flipV="1">
            <a:off x="6511897" y="3473868"/>
            <a:ext cx="2469102" cy="169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B520B5-01F5-AAD2-5050-710312CBA6B3}"/>
              </a:ext>
            </a:extLst>
          </p:cNvPr>
          <p:cNvSpPr txBox="1"/>
          <p:nvPr/>
        </p:nvSpPr>
        <p:spPr>
          <a:xfrm>
            <a:off x="7186281" y="4675453"/>
            <a:ext cx="3807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서버에서 수신 받은 패킷을 조립한 것을 메인 스레드가</a:t>
            </a:r>
            <a:endParaRPr lang="en-US" altLang="ko-KR" sz="1100" dirty="0"/>
          </a:p>
          <a:p>
            <a:r>
              <a:rPr lang="ko-KR" altLang="en-US" sz="1100" dirty="0"/>
              <a:t>큐를 통해 받는다</a:t>
            </a:r>
            <a:r>
              <a:rPr lang="en-US" altLang="ko-KR" sz="1100" dirty="0"/>
              <a:t>. </a:t>
            </a:r>
            <a:r>
              <a:rPr lang="ko-KR" altLang="en-US" sz="1100" dirty="0"/>
              <a:t>그리고 컨텐츠 쪽에서 이것을 처리한다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C43494-B071-C5FC-E5CD-E3F98816607C}"/>
              </a:ext>
            </a:extLst>
          </p:cNvPr>
          <p:cNvSpPr txBox="1"/>
          <p:nvPr/>
        </p:nvSpPr>
        <p:spPr>
          <a:xfrm>
            <a:off x="266787" y="42460"/>
            <a:ext cx="327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■ </a:t>
            </a:r>
            <a:r>
              <a:rPr lang="en-US" altLang="ko-KR" sz="2400" dirty="0" err="1"/>
              <a:t>RecvWorker</a:t>
            </a:r>
            <a:r>
              <a:rPr lang="ko-KR" altLang="en-US" sz="2400" dirty="0"/>
              <a:t> 클래스</a:t>
            </a:r>
          </a:p>
        </p:txBody>
      </p:sp>
    </p:spTree>
    <p:extLst>
      <p:ext uri="{BB962C8B-B14F-4D97-AF65-F5344CB8AC3E}">
        <p14:creationId xmlns:p14="http://schemas.microsoft.com/office/powerpoint/2010/main" val="374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DD820F-7A56-0C70-C3C0-9F8DFBCE4F98}"/>
              </a:ext>
            </a:extLst>
          </p:cNvPr>
          <p:cNvSpPr/>
          <p:nvPr/>
        </p:nvSpPr>
        <p:spPr>
          <a:xfrm>
            <a:off x="1170380" y="1574151"/>
            <a:ext cx="2692866" cy="25292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C152A-ADB5-77E3-B32F-2E6307719806}"/>
              </a:ext>
            </a:extLst>
          </p:cNvPr>
          <p:cNvSpPr txBox="1"/>
          <p:nvPr/>
        </p:nvSpPr>
        <p:spPr>
          <a:xfrm>
            <a:off x="1764074" y="1192020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Thread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675D63-2727-4047-87BE-6A7C6F205502}"/>
              </a:ext>
            </a:extLst>
          </p:cNvPr>
          <p:cNvSpPr/>
          <p:nvPr/>
        </p:nvSpPr>
        <p:spPr>
          <a:xfrm>
            <a:off x="580311" y="1003615"/>
            <a:ext cx="3969836" cy="344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7ECD18-B399-44E0-CC34-59A73BE33F5E}"/>
              </a:ext>
            </a:extLst>
          </p:cNvPr>
          <p:cNvSpPr/>
          <p:nvPr/>
        </p:nvSpPr>
        <p:spPr>
          <a:xfrm>
            <a:off x="5351018" y="4758100"/>
            <a:ext cx="985760" cy="959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75E5E-F7D2-2319-73A7-792EE5B163A4}"/>
              </a:ext>
            </a:extLst>
          </p:cNvPr>
          <p:cNvSpPr txBox="1"/>
          <p:nvPr/>
        </p:nvSpPr>
        <p:spPr>
          <a:xfrm>
            <a:off x="5243532" y="5785271"/>
            <a:ext cx="1417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패킷 </a:t>
            </a:r>
            <a:r>
              <a:rPr lang="en-US" altLang="ko-KR" sz="1600" dirty="0"/>
              <a:t>Queue</a:t>
            </a:r>
            <a:endParaRPr lang="ko-KR" altLang="en-US" sz="1600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DB6F8B1-FF81-E111-58DB-D716F39B3D36}"/>
              </a:ext>
            </a:extLst>
          </p:cNvPr>
          <p:cNvSpPr/>
          <p:nvPr/>
        </p:nvSpPr>
        <p:spPr>
          <a:xfrm rot="18613145">
            <a:off x="4268622" y="3554336"/>
            <a:ext cx="269193" cy="158524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81B21-F649-8C75-810E-9D1E02053340}"/>
              </a:ext>
            </a:extLst>
          </p:cNvPr>
          <p:cNvSpPr txBox="1"/>
          <p:nvPr/>
        </p:nvSpPr>
        <p:spPr>
          <a:xfrm>
            <a:off x="1673820" y="5077513"/>
            <a:ext cx="354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게임하다 서버로 패킷을 보낼 일이 생기면</a:t>
            </a:r>
            <a:endParaRPr lang="en-US" altLang="ko-KR" sz="1400" dirty="0"/>
          </a:p>
          <a:p>
            <a:r>
              <a:rPr lang="ko-KR" altLang="en-US" sz="1400" dirty="0"/>
              <a:t>패킷을 만들고 패킷 </a:t>
            </a:r>
            <a:r>
              <a:rPr lang="en-US" altLang="ko-KR" sz="1400" dirty="0"/>
              <a:t>Queue</a:t>
            </a:r>
            <a:r>
              <a:rPr lang="ko-KR" altLang="en-US" sz="1400" dirty="0"/>
              <a:t>에 넣는다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6B7F30-FAC5-CD50-F6BF-249C424AEB08}"/>
              </a:ext>
            </a:extLst>
          </p:cNvPr>
          <p:cNvSpPr/>
          <p:nvPr/>
        </p:nvSpPr>
        <p:spPr>
          <a:xfrm>
            <a:off x="8423092" y="1407625"/>
            <a:ext cx="1659074" cy="15582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30F2B-0815-02B2-5DC7-E1E126AA4B9A}"/>
              </a:ext>
            </a:extLst>
          </p:cNvPr>
          <p:cNvSpPr txBox="1"/>
          <p:nvPr/>
        </p:nvSpPr>
        <p:spPr>
          <a:xfrm>
            <a:off x="7160449" y="1003615"/>
            <a:ext cx="326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NetworkWorker.cpp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81012537-A27F-D7AF-EB95-1E052A342086}"/>
              </a:ext>
            </a:extLst>
          </p:cNvPr>
          <p:cNvSpPr/>
          <p:nvPr/>
        </p:nvSpPr>
        <p:spPr>
          <a:xfrm rot="1808130">
            <a:off x="8467348" y="2773664"/>
            <a:ext cx="187931" cy="51233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AD2F57D-7B8E-8361-35DF-FD675D69F3FF}"/>
              </a:ext>
            </a:extLst>
          </p:cNvPr>
          <p:cNvSpPr/>
          <p:nvPr/>
        </p:nvSpPr>
        <p:spPr>
          <a:xfrm rot="20582036">
            <a:off x="9731944" y="2727217"/>
            <a:ext cx="187931" cy="5547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91C35E-60BA-CA16-E8BD-B2BD6EEDE34D}"/>
              </a:ext>
            </a:extLst>
          </p:cNvPr>
          <p:cNvSpPr/>
          <p:nvPr/>
        </p:nvSpPr>
        <p:spPr>
          <a:xfrm>
            <a:off x="7090843" y="1003615"/>
            <a:ext cx="4260078" cy="3674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ACF0F6-41AE-1977-EEB8-9282590D3F10}"/>
              </a:ext>
            </a:extLst>
          </p:cNvPr>
          <p:cNvSpPr/>
          <p:nvPr/>
        </p:nvSpPr>
        <p:spPr>
          <a:xfrm>
            <a:off x="9838006" y="3859548"/>
            <a:ext cx="662298" cy="66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D5AECC-6FEB-A265-4A04-DE56936616B8}"/>
              </a:ext>
            </a:extLst>
          </p:cNvPr>
          <p:cNvSpPr txBox="1"/>
          <p:nvPr/>
        </p:nvSpPr>
        <p:spPr>
          <a:xfrm>
            <a:off x="9451945" y="3435656"/>
            <a:ext cx="17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Receive Thread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BE7913-6547-3443-6C3F-04C251C5A792}"/>
              </a:ext>
            </a:extLst>
          </p:cNvPr>
          <p:cNvSpPr/>
          <p:nvPr/>
        </p:nvSpPr>
        <p:spPr>
          <a:xfrm>
            <a:off x="7638600" y="3774526"/>
            <a:ext cx="662298" cy="662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2ECDA-0C0A-3EB2-2ABA-01CFCC90C0BF}"/>
              </a:ext>
            </a:extLst>
          </p:cNvPr>
          <p:cNvSpPr txBox="1"/>
          <p:nvPr/>
        </p:nvSpPr>
        <p:spPr>
          <a:xfrm>
            <a:off x="7303814" y="3332555"/>
            <a:ext cx="150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Send Thread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E128FEC-32DD-50DA-AAC9-E00E85A50DCA}"/>
              </a:ext>
            </a:extLst>
          </p:cNvPr>
          <p:cNvSpPr/>
          <p:nvPr/>
        </p:nvSpPr>
        <p:spPr>
          <a:xfrm rot="14671704">
            <a:off x="6831405" y="3975157"/>
            <a:ext cx="269193" cy="118277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90EFD0-8F11-FE1A-FFDD-944940F4217A}"/>
              </a:ext>
            </a:extLst>
          </p:cNvPr>
          <p:cNvSpPr txBox="1"/>
          <p:nvPr/>
        </p:nvSpPr>
        <p:spPr>
          <a:xfrm>
            <a:off x="6551530" y="5105040"/>
            <a:ext cx="5218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Send Thread</a:t>
            </a:r>
            <a:r>
              <a:rPr lang="ko-KR" altLang="en-US" sz="1400" dirty="0"/>
              <a:t>는 항상 패킷 </a:t>
            </a:r>
            <a:r>
              <a:rPr lang="en-US" altLang="ko-KR" sz="1400" dirty="0"/>
              <a:t>Queue</a:t>
            </a:r>
            <a:r>
              <a:rPr lang="ko-KR" altLang="en-US" sz="1400" dirty="0"/>
              <a:t>를 확인하여</a:t>
            </a:r>
            <a:r>
              <a:rPr lang="en-US" altLang="ko-KR" sz="1400" dirty="0"/>
              <a:t>, </a:t>
            </a:r>
            <a:r>
              <a:rPr lang="ko-KR" altLang="en-US" sz="1400" dirty="0"/>
              <a:t>패킷이 들어오면</a:t>
            </a:r>
            <a:endParaRPr lang="en-US" altLang="ko-KR" sz="1400" dirty="0"/>
          </a:p>
          <a:p>
            <a:r>
              <a:rPr lang="ko-KR" altLang="en-US" sz="1400" dirty="0"/>
              <a:t>그것을 서버로 전송하는 일을 담당한다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044196-5646-8948-4FE1-9E88330DBC04}"/>
              </a:ext>
            </a:extLst>
          </p:cNvPr>
          <p:cNvSpPr txBox="1"/>
          <p:nvPr/>
        </p:nvSpPr>
        <p:spPr>
          <a:xfrm>
            <a:off x="403520" y="182674"/>
            <a:ext cx="333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■ </a:t>
            </a:r>
            <a:r>
              <a:rPr lang="en-US" altLang="ko-KR" sz="2400" dirty="0" err="1"/>
              <a:t>SendWorker</a:t>
            </a:r>
            <a:r>
              <a:rPr lang="ko-KR" altLang="en-US" sz="2400" dirty="0"/>
              <a:t> 클래스</a:t>
            </a:r>
          </a:p>
        </p:txBody>
      </p:sp>
    </p:spTree>
    <p:extLst>
      <p:ext uri="{BB962C8B-B14F-4D97-AF65-F5344CB8AC3E}">
        <p14:creationId xmlns:p14="http://schemas.microsoft.com/office/powerpoint/2010/main" val="22514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173</Words>
  <Application>Microsoft Office PowerPoint</Application>
  <PresentationFormat>와이드스크린</PresentationFormat>
  <Paragraphs>43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 woo Han</dc:creator>
  <cp:lastModifiedBy>Chang woo Han</cp:lastModifiedBy>
  <cp:revision>20</cp:revision>
  <dcterms:created xsi:type="dcterms:W3CDTF">2024-09-18T16:45:48Z</dcterms:created>
  <dcterms:modified xsi:type="dcterms:W3CDTF">2024-09-24T14:53:47Z</dcterms:modified>
</cp:coreProperties>
</file>