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10706-D872-4392-A5E6-108AB3A03037}" v="303" dt="2024-11-26T16:20:03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2024-11-26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8143" y="1503363"/>
            <a:ext cx="9144000" cy="2387600"/>
          </a:xfrm>
        </p:spPr>
        <p:txBody>
          <a:bodyPr>
            <a:normAutofit/>
          </a:bodyPr>
          <a:lstStyle/>
          <a:p>
            <a:br>
              <a:rPr lang="ko-KR" altLang="en-US" dirty="0">
                <a:ea typeface="맑은 고딕"/>
              </a:rPr>
            </a:br>
            <a:endParaRPr lang="ko-KR" altLang="en-US" dirty="0">
              <a:ea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" y="681"/>
            <a:ext cx="9162142" cy="669947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ko-KR" altLang="en-US" dirty="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물리기반 </a:t>
            </a:r>
            <a:r>
              <a:rPr lang="ko-KR" altLang="en-US" err="1">
                <a:ea typeface="맑은 고딕"/>
              </a:rPr>
              <a:t>세컨더리</a:t>
            </a:r>
            <a:r>
              <a:rPr lang="ko-KR" altLang="en-US" dirty="0">
                <a:ea typeface="맑은 고딕"/>
              </a:rPr>
              <a:t> 애니메이션</a:t>
            </a:r>
          </a:p>
          <a:p>
            <a:endParaRPr lang="ko-KR" altLang="en-US" dirty="0">
              <a:ea typeface="맑은 고딕"/>
            </a:endParaRPr>
          </a:p>
          <a:p>
            <a:endParaRPr lang="ko-KR" altLang="en-US" dirty="0">
              <a:ea typeface="맑은 고딕"/>
            </a:endParaRP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dirty="0" err="1">
                <a:ea typeface="맑은 고딕"/>
              </a:rPr>
              <a:t>피직스</a:t>
            </a:r>
            <a:r>
              <a:rPr lang="ko-KR" altLang="en-US" dirty="0">
                <a:ea typeface="맑은 고딕"/>
              </a:rPr>
              <a:t> 컨트롤 컴포넌트를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 활용한 상호작용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r>
              <a:rPr lang="ko-KR" altLang="en-US" dirty="0" err="1">
                <a:ea typeface="맑은 고딕"/>
              </a:rPr>
              <a:t>피직스</a:t>
            </a:r>
            <a:r>
              <a:rPr lang="ko-KR" altLang="en-US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에셋을준비하여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애니메이션과 함께 사용하여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다양한 연출</a:t>
            </a:r>
          </a:p>
          <a:p>
            <a:pPr marL="342900" indent="-342900" algn="l">
              <a:buFont typeface="Calibri" panose="020B0604020202020204" pitchFamily="34" charset="0"/>
              <a:buChar char="-"/>
            </a:pPr>
            <a:endParaRPr lang="ko-KR" altLang="en-US" dirty="0">
              <a:ea typeface="맑은 고딕"/>
            </a:endParaRPr>
          </a:p>
        </p:txBody>
      </p:sp>
      <p:pic>
        <p:nvPicPr>
          <p:cNvPr id="4" name="그림 3" descr="PC 게임, CG 아트워크, 액션 어드벤처 게임, 디지털 합성이(가) 표시된 사진&#10;&#10;자동 생성된 설명">
            <a:extLst>
              <a:ext uri="{FF2B5EF4-FFF2-40B4-BE49-F238E27FC236}">
                <a16:creationId xmlns:a16="http://schemas.microsoft.com/office/drawing/2014/main" id="{B2CDE84C-567F-7CF3-8D88-FF6233B0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057" y="1501052"/>
            <a:ext cx="2963237" cy="2309586"/>
          </a:xfrm>
          <a:prstGeom prst="rect">
            <a:avLst/>
          </a:prstGeom>
        </p:spPr>
      </p:pic>
      <p:pic>
        <p:nvPicPr>
          <p:cNvPr id="5" name="그림 4" descr="PC 게임, 액션 어드벤처 게임, CG 아트워크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466F387F-6D4A-F9A3-246B-2835C610E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855" y="1499171"/>
            <a:ext cx="4227286" cy="265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3264D94-E495-1BCD-5AEF-3A7B267323E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 err="1">
                <a:ea typeface="맑은 고딕"/>
              </a:rPr>
              <a:t>모프타겟을</a:t>
            </a:r>
            <a:r>
              <a:rPr lang="ko-KR" altLang="en-US" sz="3000" dirty="0">
                <a:ea typeface="맑은 고딕"/>
              </a:rPr>
              <a:t> 활용한 표정구현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01642-E8B2-AFB8-7D74-011432D780A7}"/>
              </a:ext>
            </a:extLst>
          </p:cNvPr>
          <p:cNvSpPr txBox="1"/>
          <p:nvPr/>
        </p:nvSpPr>
        <p:spPr>
          <a:xfrm>
            <a:off x="453080" y="1925594"/>
            <a:ext cx="674472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dirty="0" err="1">
                <a:ea typeface="맑은 고딕"/>
              </a:rPr>
              <a:t>모프타겟을</a:t>
            </a:r>
            <a:r>
              <a:rPr lang="ko-KR" altLang="en-US" dirty="0">
                <a:ea typeface="맑은 고딕"/>
              </a:rPr>
              <a:t> 이용하여 표정, 눈 깜빡임 등 얼굴묘사</a:t>
            </a:r>
          </a:p>
          <a:p>
            <a:pPr marL="285750" indent="-285750">
              <a:buFont typeface="Calibri"/>
              <a:buChar char="-"/>
            </a:pPr>
            <a:r>
              <a:rPr lang="ko-KR" altLang="en-US" dirty="0">
                <a:ea typeface="맑은 고딕"/>
              </a:rPr>
              <a:t>플레이어 상태와 술래 </a:t>
            </a:r>
            <a:r>
              <a:rPr lang="ko-KR" altLang="en-US" dirty="0" err="1">
                <a:ea typeface="맑은 고딕"/>
              </a:rPr>
              <a:t>위치등과</a:t>
            </a:r>
            <a:r>
              <a:rPr lang="ko-KR" altLang="en-US" dirty="0">
                <a:ea typeface="맑은 고딕"/>
              </a:rPr>
              <a:t> 연결하여</a:t>
            </a:r>
            <a:br>
              <a:rPr lang="ko-KR" altLang="en-US" dirty="0">
                <a:ea typeface="맑은 고딕"/>
              </a:rPr>
            </a:br>
            <a:r>
              <a:rPr lang="ko-KR" altLang="en-US" dirty="0">
                <a:ea typeface="맑은 고딕"/>
              </a:rPr>
              <a:t>상황에 따른 표정 구현 </a:t>
            </a:r>
          </a:p>
          <a:p>
            <a:pPr marL="285750" indent="-285750">
              <a:buFont typeface="Calibri"/>
              <a:buChar char="-"/>
            </a:pPr>
            <a:endParaRPr lang="ko-KR" altLang="en-US" dirty="0">
              <a:ea typeface="맑은 고딕" panose="020B0503020000020004" pitchFamily="34" charset="-127"/>
            </a:endParaRPr>
          </a:p>
        </p:txBody>
      </p:sp>
      <p:pic>
        <p:nvPicPr>
          <p:cNvPr id="2" name="그림 1" descr="만화 영화, 인간의 얼굴, 스크린샷이(가) 표시된 사진&#10;&#10;자동 생성된 설명">
            <a:extLst>
              <a:ext uri="{FF2B5EF4-FFF2-40B4-BE49-F238E27FC236}">
                <a16:creationId xmlns:a16="http://schemas.microsoft.com/office/drawing/2014/main" id="{23D43A48-F30C-8163-E0CA-ECA29734A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446" y="859724"/>
            <a:ext cx="3276600" cy="1714500"/>
          </a:xfrm>
          <a:prstGeom prst="rect">
            <a:avLst/>
          </a:prstGeom>
        </p:spPr>
      </p:pic>
      <p:pic>
        <p:nvPicPr>
          <p:cNvPr id="3" name="그림 2" descr="인간의 얼굴, 사람, 의류, 실내이(가) 표시된 사진&#10;&#10;자동 생성된 설명">
            <a:extLst>
              <a:ext uri="{FF2B5EF4-FFF2-40B4-BE49-F238E27FC236}">
                <a16:creationId xmlns:a16="http://schemas.microsoft.com/office/drawing/2014/main" id="{D88652FA-55C4-AB26-81A4-D95366AA7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154" y="2754581"/>
            <a:ext cx="3439523" cy="302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1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3264D94-E495-1BCD-5AEF-3A7B267323E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000" dirty="0" err="1">
                <a:ea typeface="맑은 고딕"/>
              </a:rPr>
              <a:t>머터리얼</a:t>
            </a:r>
            <a:r>
              <a:rPr lang="ko-KR" altLang="en-US" sz="3000" dirty="0">
                <a:ea typeface="맑은 고딕"/>
              </a:rPr>
              <a:t> 다이나믹 인스턴스</a:t>
            </a:r>
            <a:endParaRPr 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801642-E8B2-AFB8-7D74-011432D780A7}"/>
              </a:ext>
            </a:extLst>
          </p:cNvPr>
          <p:cNvSpPr txBox="1"/>
          <p:nvPr/>
        </p:nvSpPr>
        <p:spPr>
          <a:xfrm>
            <a:off x="453080" y="1925594"/>
            <a:ext cx="674472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ko-KR" altLang="en-US" dirty="0">
                <a:ea typeface="맑은 고딕"/>
              </a:rPr>
              <a:t>  재질의 동적인 변화를 활용한 연출효과</a:t>
            </a:r>
          </a:p>
          <a:p>
            <a:pPr marL="285750" indent="-285750">
              <a:buFont typeface="Calibri"/>
              <a:buChar char="-"/>
            </a:pPr>
            <a:r>
              <a:rPr lang="ko-KR" altLang="en-US" dirty="0">
                <a:ea typeface="맑은 고딕"/>
              </a:rPr>
              <a:t>  오브젝트와의 상호작용 및 게임 진행상황에 따라 달라지는 오브젝트 구현</a:t>
            </a:r>
          </a:p>
          <a:p>
            <a:pPr marL="285750" indent="-285750">
              <a:buFont typeface="Calibri"/>
              <a:buChar char="-"/>
            </a:pPr>
            <a:r>
              <a:rPr lang="ko-KR" altLang="en-US" dirty="0" err="1">
                <a:ea typeface="맑은 고딕"/>
              </a:rPr>
              <a:t>파티클</a:t>
            </a:r>
            <a:r>
              <a:rPr lang="ko-KR" altLang="en-US" dirty="0">
                <a:ea typeface="맑은 고딕"/>
              </a:rPr>
              <a:t> 및 </a:t>
            </a:r>
            <a:r>
              <a:rPr lang="ko-KR" altLang="en-US" dirty="0" err="1">
                <a:ea typeface="맑은 고딕"/>
              </a:rPr>
              <a:t>모프타겟과</a:t>
            </a:r>
            <a:r>
              <a:rPr lang="ko-KR" altLang="en-US" dirty="0">
                <a:ea typeface="맑은 고딕"/>
              </a:rPr>
              <a:t> 함께 활용한 연출</a:t>
            </a:r>
          </a:p>
          <a:p>
            <a:pPr marL="285750" indent="-285750">
              <a:buFont typeface="Calibri"/>
              <a:buChar char="-"/>
            </a:pPr>
            <a:endParaRPr lang="ko-KR" alt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1115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테마</vt:lpstr>
      <vt:lpstr> 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163</cp:revision>
  <dcterms:created xsi:type="dcterms:W3CDTF">2024-11-13T02:00:35Z</dcterms:created>
  <dcterms:modified xsi:type="dcterms:W3CDTF">2024-11-26T16:20:19Z</dcterms:modified>
</cp:coreProperties>
</file>