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59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31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9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298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77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36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094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656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12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8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5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84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57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7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1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663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02024" y="0"/>
            <a:ext cx="8676222" cy="3200400"/>
          </a:xfrm>
        </p:spPr>
        <p:txBody>
          <a:bodyPr/>
          <a:lstStyle/>
          <a:p>
            <a:pPr algn="r"/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2D </a:t>
            </a: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게임 프로그래밍</a:t>
            </a: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프로젝트 </a:t>
            </a: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1</a:t>
            </a: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차 발표</a:t>
            </a: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1011" y="2583713"/>
            <a:ext cx="10264525" cy="3487478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2017180022 </a:t>
            </a:r>
            <a:r>
              <a:rPr lang="ko-KR" altLang="en-US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오지원</a:t>
            </a:r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목차</a:t>
            </a:r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게임 컨셉</a:t>
            </a:r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개발 범위</a:t>
            </a:r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게임 실행 흐름</a:t>
            </a:r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개발 일정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01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046"/>
            <a:ext cx="12192000" cy="687304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9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</a:rPr>
              <a:t>게임 컨셉</a:t>
            </a:r>
            <a:endParaRPr lang="ko-KR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도넛 4"/>
          <p:cNvSpPr/>
          <p:nvPr/>
        </p:nvSpPr>
        <p:spPr>
          <a:xfrm>
            <a:off x="786809" y="609600"/>
            <a:ext cx="354604" cy="347330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도넛 5"/>
          <p:cNvSpPr/>
          <p:nvPr/>
        </p:nvSpPr>
        <p:spPr>
          <a:xfrm>
            <a:off x="1141413" y="340242"/>
            <a:ext cx="274999" cy="269358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도넛 6"/>
          <p:cNvSpPr/>
          <p:nvPr/>
        </p:nvSpPr>
        <p:spPr>
          <a:xfrm>
            <a:off x="649309" y="1226288"/>
            <a:ext cx="274999" cy="269358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도넛 7"/>
          <p:cNvSpPr/>
          <p:nvPr/>
        </p:nvSpPr>
        <p:spPr>
          <a:xfrm>
            <a:off x="151027" y="474035"/>
            <a:ext cx="274999" cy="269358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stCxn id="5" idx="7"/>
            <a:endCxn id="6" idx="3"/>
          </p:cNvCxnSpPr>
          <p:nvPr/>
        </p:nvCxnSpPr>
        <p:spPr>
          <a:xfrm flipV="1">
            <a:off x="1089482" y="570153"/>
            <a:ext cx="92204" cy="903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2"/>
            <a:endCxn id="7" idx="7"/>
          </p:cNvCxnSpPr>
          <p:nvPr/>
        </p:nvCxnSpPr>
        <p:spPr>
          <a:xfrm>
            <a:off x="786809" y="783265"/>
            <a:ext cx="97226" cy="4824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8" idx="6"/>
            <a:endCxn id="5" idx="2"/>
          </p:cNvCxnSpPr>
          <p:nvPr/>
        </p:nvCxnSpPr>
        <p:spPr>
          <a:xfrm>
            <a:off x="426026" y="608714"/>
            <a:ext cx="360783" cy="17455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617" y="1360967"/>
            <a:ext cx="5049794" cy="315612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50" y="2038730"/>
            <a:ext cx="2152650" cy="212407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4" name="내용 개체 틀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던전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스테이지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에 입장하여 몬스터를 처치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던전의 보스를 처치하여 스테이지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클리어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!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5997617" y="2666999"/>
            <a:ext cx="734487" cy="43376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567" y="1456014"/>
            <a:ext cx="1058586" cy="105858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0555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24063"/>
            <a:ext cx="9905998" cy="1905000"/>
          </a:xfrm>
        </p:spPr>
        <p:txBody>
          <a:bodyPr/>
          <a:lstStyle/>
          <a:p>
            <a:r>
              <a:rPr lang="ko-KR" altLang="en-US" dirty="0" smtClean="0"/>
              <a:t>개발 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979237"/>
              </p:ext>
            </p:extLst>
          </p:nvPr>
        </p:nvGraphicFramePr>
        <p:xfrm>
          <a:off x="1141411" y="854242"/>
          <a:ext cx="990600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861">
                  <a:extLst>
                    <a:ext uri="{9D8B030D-6E8A-4147-A177-3AD203B41FA5}">
                      <a16:colId xmlns:a16="http://schemas.microsoft.com/office/drawing/2014/main" val="2744501778"/>
                    </a:ext>
                  </a:extLst>
                </a:gridCol>
                <a:gridCol w="4497573">
                  <a:extLst>
                    <a:ext uri="{9D8B030D-6E8A-4147-A177-3AD203B41FA5}">
                      <a16:colId xmlns:a16="http://schemas.microsoft.com/office/drawing/2014/main" val="523984862"/>
                    </a:ext>
                  </a:extLst>
                </a:gridCol>
                <a:gridCol w="2998566">
                  <a:extLst>
                    <a:ext uri="{9D8B030D-6E8A-4147-A177-3AD203B41FA5}">
                      <a16:colId xmlns:a16="http://schemas.microsoft.com/office/drawing/2014/main" val="3861150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349645"/>
                  </a:ext>
                </a:extLst>
              </a:tr>
              <a:tr h="2828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 컨트롤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키보드로 이동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대쉬</a:t>
                      </a:r>
                      <a:r>
                        <a:rPr lang="ko-KR" altLang="en-US" sz="1400" dirty="0" smtClean="0"/>
                        <a:t> 기능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위쪽 방향키로 점프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4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기술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Z</a:t>
                      </a:r>
                      <a:r>
                        <a:rPr lang="ko-KR" altLang="en-US" dirty="0" smtClean="0"/>
                        <a:t>키 </a:t>
                      </a:r>
                      <a:r>
                        <a:rPr lang="ko-KR" altLang="en-US" dirty="0" err="1" smtClean="0"/>
                        <a:t>입력시</a:t>
                      </a:r>
                      <a:r>
                        <a:rPr lang="ko-KR" altLang="en-US" dirty="0" smtClean="0"/>
                        <a:t> 공격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스킬 사용시 광범위 공격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Z</a:t>
                      </a:r>
                      <a:r>
                        <a:rPr lang="ko-KR" altLang="en-US" dirty="0" smtClean="0"/>
                        <a:t>키 연타로 콤보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86284"/>
                  </a:ext>
                </a:extLst>
              </a:tr>
              <a:tr h="2649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개의 스테이지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스테이지 당 일반 몬스터가 </a:t>
                      </a:r>
                      <a:r>
                        <a:rPr lang="ko-KR" altLang="en-US" sz="1400" dirty="0" err="1" smtClean="0"/>
                        <a:t>있는방</a:t>
                      </a:r>
                      <a:r>
                        <a:rPr lang="ko-KR" altLang="en-US" sz="1400" baseline="0" dirty="0" smtClean="0"/>
                        <a:t> 하나와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보스몬스터가 있는 방</a:t>
                      </a:r>
                      <a:r>
                        <a:rPr lang="ko-KR" altLang="en-US" sz="1400" baseline="0" dirty="0" smtClean="0"/>
                        <a:t> 하나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보스방으로</a:t>
                      </a:r>
                      <a:r>
                        <a:rPr lang="ko-KR" altLang="en-US" dirty="0" smtClean="0"/>
                        <a:t> 가기 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점프맵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43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좌측 상단에 </a:t>
                      </a:r>
                      <a:r>
                        <a:rPr lang="en-US" altLang="ko-KR" dirty="0" err="1" smtClean="0"/>
                        <a:t>hp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mp</a:t>
                      </a:r>
                      <a:r>
                        <a:rPr lang="ko-KR" altLang="en-US" dirty="0" smtClean="0"/>
                        <a:t>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스킬 사용 시 우측하단에 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캐릭터의 모습이 잠깐 나타남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228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err="1" smtClean="0"/>
                        <a:t>ai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디폴트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정해진 위치를 돌아다니다가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 플레이어가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범위에 들어오면 공격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일반</a:t>
                      </a:r>
                      <a:r>
                        <a:rPr lang="ko-KR" altLang="en-US" sz="1400" baseline="0" dirty="0" smtClean="0"/>
                        <a:t> 몬스터</a:t>
                      </a:r>
                      <a:r>
                        <a:rPr lang="en-US" altLang="ko-KR" sz="1400" baseline="0" dirty="0" smtClean="0"/>
                        <a:t>) </a:t>
                      </a:r>
                      <a:r>
                        <a:rPr lang="ko-KR" altLang="en-US" sz="1400" baseline="0" dirty="0" smtClean="0"/>
                        <a:t>근접 혹은 </a:t>
                      </a:r>
                      <a:r>
                        <a:rPr lang="ko-KR" altLang="en-US" sz="1400" baseline="0" dirty="0" err="1" smtClean="0"/>
                        <a:t>원거리공격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가지 패턴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보스 몬스터</a:t>
                      </a:r>
                      <a:r>
                        <a:rPr lang="en-US" altLang="ko-KR" sz="1400" baseline="0" dirty="0" smtClean="0"/>
                        <a:t>) </a:t>
                      </a:r>
                      <a:r>
                        <a:rPr lang="ko-KR" altLang="en-US" sz="1400" baseline="0" dirty="0" smtClean="0"/>
                        <a:t>근접공격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가지 패턴과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 정해진 </a:t>
                      </a:r>
                      <a:r>
                        <a:rPr lang="en-US" altLang="ko-KR" sz="1400" baseline="0" dirty="0" err="1" smtClean="0"/>
                        <a:t>hp</a:t>
                      </a:r>
                      <a:r>
                        <a:rPr lang="ko-KR" altLang="en-US" sz="1400" baseline="0" dirty="0" smtClean="0"/>
                        <a:t>이하로 떨어질 때마다 </a:t>
                      </a:r>
                      <a:r>
                        <a:rPr lang="en-US" altLang="ko-KR" sz="1400" baseline="0" dirty="0" smtClean="0"/>
                        <a:t>‘</a:t>
                      </a:r>
                      <a:r>
                        <a:rPr lang="en-US" altLang="ko-KR" sz="1400" baseline="0" dirty="0" err="1" smtClean="0"/>
                        <a:t>dager</a:t>
                      </a:r>
                      <a:r>
                        <a:rPr lang="en-US" altLang="ko-KR" sz="1400" baseline="0" dirty="0" smtClean="0"/>
                        <a:t>’ </a:t>
                      </a:r>
                      <a:r>
                        <a:rPr lang="ko-KR" altLang="en-US" sz="1400" baseline="0" dirty="0" smtClean="0"/>
                        <a:t>기술 사용</a:t>
                      </a:r>
                      <a:endParaRPr lang="en-US" altLang="ko-KR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플레이어가 멀리 있으면 점프로 접근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착지 시 플레이어가</a:t>
                      </a:r>
                      <a:endParaRPr lang="en-US" altLang="ko-KR" sz="1600" baseline="0" dirty="0" smtClean="0"/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지면에 있다면 </a:t>
                      </a:r>
                      <a:r>
                        <a:rPr lang="ko-KR" altLang="en-US" sz="1600" baseline="0" dirty="0" err="1" smtClean="0"/>
                        <a:t>데미지를</a:t>
                      </a:r>
                      <a:r>
                        <a:rPr lang="ko-KR" altLang="en-US" sz="1600" baseline="0" dirty="0" smtClean="0"/>
                        <a:t> 입힘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en-US" altLang="ko-KR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92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피격시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err="1" smtClean="0"/>
                        <a:t>hp</a:t>
                      </a:r>
                      <a:r>
                        <a:rPr lang="ko-KR" altLang="en-US" sz="1400" dirty="0" smtClean="0"/>
                        <a:t> 감소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스킬 사용 시 </a:t>
                      </a:r>
                      <a:r>
                        <a:rPr lang="en-US" altLang="ko-KR" sz="1400" dirty="0" err="1" smtClean="0"/>
                        <a:t>mp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감소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스킬 사용 중엔 </a:t>
                      </a:r>
                      <a:r>
                        <a:rPr lang="en-US" altLang="ko-KR" sz="1400" dirty="0" err="1" smtClean="0"/>
                        <a:t>hp</a:t>
                      </a:r>
                      <a:r>
                        <a:rPr lang="ko-KR" altLang="en-US" sz="1400" dirty="0" smtClean="0"/>
                        <a:t>가 감소하지 않음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적을 처치하여 경험치를 얻고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레벨 </a:t>
                      </a:r>
                      <a:r>
                        <a:rPr lang="ko-KR" altLang="en-US" sz="1400" baseline="0" dirty="0" err="1" smtClean="0"/>
                        <a:t>증가시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능력치</a:t>
                      </a:r>
                      <a:r>
                        <a:rPr lang="ko-KR" altLang="en-US" sz="1400" baseline="0" dirty="0" smtClean="0"/>
                        <a:t> 증가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보스를 처치하면 스테이지 선택화면으로 돌아오고 다음 스테이지에 도전할 수 </a:t>
                      </a:r>
                      <a:r>
                        <a:rPr lang="ko-KR" altLang="en-US" sz="1400" baseline="0" dirty="0" err="1" smtClean="0"/>
                        <a:t>있게되는</a:t>
                      </a:r>
                      <a:r>
                        <a:rPr lang="ko-KR" altLang="en-US" sz="1400" baseline="0" dirty="0" smtClean="0"/>
                        <a:t> 방식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넉백</a:t>
                      </a:r>
                      <a:r>
                        <a:rPr lang="ko-KR" altLang="en-US" dirty="0" smtClean="0"/>
                        <a:t> 시스템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83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무기를 휘두르는 소리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무기에 맞는 소리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플레이어와 몬스터가 공격할 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공격에 맞을 때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스테이지 별 배경음악과 스킬 사운드 등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2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걷기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대쉬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공격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스킬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점프 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5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 별로 체력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공격력 조정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41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0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32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555">
                  <a:extLst>
                    <a:ext uri="{9D8B030D-6E8A-4147-A177-3AD203B41FA5}">
                      <a16:colId xmlns:a16="http://schemas.microsoft.com/office/drawing/2014/main" val="84990954"/>
                    </a:ext>
                  </a:extLst>
                </a:gridCol>
                <a:gridCol w="5579619">
                  <a:extLst>
                    <a:ext uri="{9D8B030D-6E8A-4147-A177-3AD203B41FA5}">
                      <a16:colId xmlns:a16="http://schemas.microsoft.com/office/drawing/2014/main" val="2232328101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4275069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10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0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65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88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9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52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4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3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42367"/>
                  </a:ext>
                </a:extLst>
              </a:tr>
            </a:tbl>
          </a:graphicData>
        </a:graphic>
      </p:graphicFrame>
      <p:cxnSp>
        <p:nvCxnSpPr>
          <p:cNvPr id="7" name="꺾인 연결선 6"/>
          <p:cNvCxnSpPr/>
          <p:nvPr/>
        </p:nvCxnSpPr>
        <p:spPr>
          <a:xfrm rot="16200000" flipH="1">
            <a:off x="490330" y="-1"/>
            <a:ext cx="1152939" cy="1152939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510748" y="980662"/>
            <a:ext cx="249998" cy="2499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65</TotalTime>
  <Words>257</Words>
  <Application>Microsoft Office PowerPoint</Application>
  <PresentationFormat>와이드스크린</PresentationFormat>
  <Paragraphs>64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HY견명조</vt:lpstr>
      <vt:lpstr>HY궁서B</vt:lpstr>
      <vt:lpstr>맑은 고딕</vt:lpstr>
      <vt:lpstr>Arial</vt:lpstr>
      <vt:lpstr>Century Gothic</vt:lpstr>
      <vt:lpstr>그물</vt:lpstr>
      <vt:lpstr>2D 게임 프로그래밍 프로젝트 1차 발표  </vt:lpstr>
      <vt:lpstr>게임 컨셉</vt:lpstr>
      <vt:lpstr>개발 범위  </vt:lpstr>
      <vt:lpstr>PowerPoint 프레젠테이션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프로젝트 1차 발표</dc:title>
  <dc:creator>USER</dc:creator>
  <cp:lastModifiedBy>USER</cp:lastModifiedBy>
  <cp:revision>9</cp:revision>
  <dcterms:created xsi:type="dcterms:W3CDTF">2022-09-25T11:34:55Z</dcterms:created>
  <dcterms:modified xsi:type="dcterms:W3CDTF">2022-09-25T12:41:13Z</dcterms:modified>
</cp:coreProperties>
</file>