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1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8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7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4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56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2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68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84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7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1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A9986E-CCF5-40A1-85E9-E8F2DAC94426}" type="datetimeFigureOut">
              <a:rPr lang="ko-KR" altLang="en-US" smtClean="0"/>
              <a:t>2022-09-25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8C1BBBE-E851-4335-BCD1-620814C98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63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2D 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프로그래밍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프로젝트 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차 발표</a:t>
            </a:r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51012" y="2583713"/>
            <a:ext cx="8676222" cy="3487478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2017180022 </a:t>
            </a: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오지원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l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목차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컨셉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범위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게임 실행 흐름</a:t>
            </a:r>
            <a:endParaRPr lang="en-US" altLang="ko-KR" dirty="0" smtClean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개발 일정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046"/>
            <a:ext cx="12192000" cy="687304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9000"/>
              </a:srgb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>
                    <a:lumMod val="95000"/>
                  </a:schemeClr>
                </a:solidFill>
              </a:rPr>
              <a:t>게임 컨셉</a:t>
            </a:r>
            <a:endParaRPr lang="ko-KR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786809" y="609600"/>
            <a:ext cx="354604" cy="347330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도넛 5"/>
          <p:cNvSpPr/>
          <p:nvPr/>
        </p:nvSpPr>
        <p:spPr>
          <a:xfrm>
            <a:off x="1141413" y="340242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도넛 6"/>
          <p:cNvSpPr/>
          <p:nvPr/>
        </p:nvSpPr>
        <p:spPr>
          <a:xfrm>
            <a:off x="649309" y="1226288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도넛 7"/>
          <p:cNvSpPr/>
          <p:nvPr/>
        </p:nvSpPr>
        <p:spPr>
          <a:xfrm>
            <a:off x="151027" y="474035"/>
            <a:ext cx="274999" cy="269358"/>
          </a:xfrm>
          <a:prstGeom prst="don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5" idx="7"/>
            <a:endCxn id="6" idx="3"/>
          </p:cNvCxnSpPr>
          <p:nvPr/>
        </p:nvCxnSpPr>
        <p:spPr>
          <a:xfrm flipV="1">
            <a:off x="1089482" y="570153"/>
            <a:ext cx="92204" cy="9031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2"/>
            <a:endCxn id="7" idx="7"/>
          </p:cNvCxnSpPr>
          <p:nvPr/>
        </p:nvCxnSpPr>
        <p:spPr>
          <a:xfrm>
            <a:off x="786809" y="783265"/>
            <a:ext cx="97226" cy="4824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8" idx="6"/>
            <a:endCxn id="5" idx="2"/>
          </p:cNvCxnSpPr>
          <p:nvPr/>
        </p:nvCxnSpPr>
        <p:spPr>
          <a:xfrm>
            <a:off x="426026" y="608714"/>
            <a:ext cx="360783" cy="1745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17" y="1360967"/>
            <a:ext cx="5049794" cy="31561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0" y="2038730"/>
            <a:ext cx="2152650" cy="21240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4" name="내용 개체 틀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스테이지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입장하여 몬스터를 처치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던전의 보스를 처치하여 스테이지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클리어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!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997617" y="2666999"/>
            <a:ext cx="734487" cy="433768"/>
          </a:xfrm>
          <a:prstGeom prst="rightArrow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67" y="1456014"/>
            <a:ext cx="1058586" cy="10585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555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32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555">
                  <a:extLst>
                    <a:ext uri="{9D8B030D-6E8A-4147-A177-3AD203B41FA5}">
                      <a16:colId xmlns:a16="http://schemas.microsoft.com/office/drawing/2014/main" val="84990954"/>
                    </a:ext>
                  </a:extLst>
                </a:gridCol>
                <a:gridCol w="5579619">
                  <a:extLst>
                    <a:ext uri="{9D8B030D-6E8A-4147-A177-3AD203B41FA5}">
                      <a16:colId xmlns:a16="http://schemas.microsoft.com/office/drawing/2014/main" val="22323281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427506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0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58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88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2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4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42367"/>
                  </a:ext>
                </a:extLst>
              </a:tr>
            </a:tbl>
          </a:graphicData>
        </a:graphic>
      </p:graphicFrame>
      <p:cxnSp>
        <p:nvCxnSpPr>
          <p:cNvPr id="7" name="꺾인 연결선 6"/>
          <p:cNvCxnSpPr/>
          <p:nvPr/>
        </p:nvCxnSpPr>
        <p:spPr>
          <a:xfrm rot="16200000" flipH="1">
            <a:off x="490330" y="-1"/>
            <a:ext cx="1152939" cy="1152939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510748" y="980662"/>
            <a:ext cx="249998" cy="2499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그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그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그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35</TotalTime>
  <Words>55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HY견명조</vt:lpstr>
      <vt:lpstr>HY궁서B</vt:lpstr>
      <vt:lpstr>맑은 고딕</vt:lpstr>
      <vt:lpstr>Arial</vt:lpstr>
      <vt:lpstr>Century Gothic</vt:lpstr>
      <vt:lpstr>그물</vt:lpstr>
      <vt:lpstr>2D 게임 프로그래밍 프로젝트 1차 발표  </vt:lpstr>
      <vt:lpstr>게임 컨셉</vt:lpstr>
      <vt:lpstr>개발 범위</vt:lpstr>
      <vt:lpstr>PowerPoint 프레젠테이션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1차 발표</dc:title>
  <dc:creator>USER</dc:creator>
  <cp:lastModifiedBy>USER</cp:lastModifiedBy>
  <cp:revision>5</cp:revision>
  <dcterms:created xsi:type="dcterms:W3CDTF">2022-09-25T11:34:55Z</dcterms:created>
  <dcterms:modified xsi:type="dcterms:W3CDTF">2022-09-25T12:10:23Z</dcterms:modified>
</cp:coreProperties>
</file>