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7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6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2024" y="0"/>
            <a:ext cx="8676222" cy="320040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프로그래밍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차 발표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1" y="2583713"/>
            <a:ext cx="10264525" cy="348747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2017180022 </a:t>
            </a: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오지원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컨셉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범위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실행 흐름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46"/>
            <a:ext cx="12192000" cy="68730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게임 컨셉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786809" y="609600"/>
            <a:ext cx="354604" cy="34733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1141413" y="340242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49309" y="1226288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1027" y="474035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7"/>
            <a:endCxn id="6" idx="3"/>
          </p:cNvCxnSpPr>
          <p:nvPr/>
        </p:nvCxnSpPr>
        <p:spPr>
          <a:xfrm flipV="1">
            <a:off x="1089482" y="570153"/>
            <a:ext cx="92204" cy="90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7" idx="7"/>
          </p:cNvCxnSpPr>
          <p:nvPr/>
        </p:nvCxnSpPr>
        <p:spPr>
          <a:xfrm>
            <a:off x="786809" y="783265"/>
            <a:ext cx="97226" cy="482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5" idx="2"/>
          </p:cNvCxnSpPr>
          <p:nvPr/>
        </p:nvCxnSpPr>
        <p:spPr>
          <a:xfrm>
            <a:off x="426026" y="608714"/>
            <a:ext cx="360783" cy="1745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17" y="1360967"/>
            <a:ext cx="5049794" cy="31561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0" y="2038730"/>
            <a:ext cx="2152650" cy="21240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스테이지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입장하여 몬스터를 처치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던전의 보스를 처치하여 스테이지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클리어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!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997617" y="2666999"/>
            <a:ext cx="734487" cy="43376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67" y="1456014"/>
            <a:ext cx="1058586" cy="10585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5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10856"/>
          </a:xfrm>
          <a:solidFill>
            <a:schemeClr val="tx1"/>
          </a:solidFill>
        </p:spPr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34184" y="270762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</a:t>
            </a:r>
            <a:r>
              <a:rPr lang="en-US" altLang="ko-KR" dirty="0" smtClean="0"/>
              <a:t>HP,MP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933537" y="363095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/>
          <p:cNvSpPr/>
          <p:nvPr/>
        </p:nvSpPr>
        <p:spPr>
          <a:xfrm>
            <a:off x="4754880" y="6074797"/>
            <a:ext cx="6050943" cy="6997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5795" y="5991308"/>
            <a:ext cx="17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보스의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76121" y="1056183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77986" y="963849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MP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스킬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4063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97623"/>
              </p:ext>
            </p:extLst>
          </p:nvPr>
        </p:nvGraphicFramePr>
        <p:xfrm>
          <a:off x="1141411" y="854242"/>
          <a:ext cx="990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61">
                  <a:extLst>
                    <a:ext uri="{9D8B030D-6E8A-4147-A177-3AD203B41FA5}">
                      <a16:colId xmlns:a16="http://schemas.microsoft.com/office/drawing/2014/main" val="2744501778"/>
                    </a:ext>
                  </a:extLst>
                </a:gridCol>
                <a:gridCol w="4497573">
                  <a:extLst>
                    <a:ext uri="{9D8B030D-6E8A-4147-A177-3AD203B41FA5}">
                      <a16:colId xmlns:a16="http://schemas.microsoft.com/office/drawing/2014/main" val="523984862"/>
                    </a:ext>
                  </a:extLst>
                </a:gridCol>
                <a:gridCol w="2998566">
                  <a:extLst>
                    <a:ext uri="{9D8B030D-6E8A-4147-A177-3AD203B41FA5}">
                      <a16:colId xmlns:a16="http://schemas.microsoft.com/office/drawing/2014/main" val="3861150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49645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대쉬</a:t>
                      </a:r>
                      <a:r>
                        <a:rPr lang="ko-KR" altLang="en-US" sz="1400" dirty="0" smtClean="0"/>
                        <a:t>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위쪽 방향키로 점프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사용시 광범위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연타로 콤보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86284"/>
                  </a:ext>
                </a:extLst>
              </a:tr>
              <a:tr h="26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스테이지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스테이지 당 일반 몬스터가 </a:t>
                      </a:r>
                      <a:r>
                        <a:rPr lang="ko-KR" altLang="en-US" sz="1400" dirty="0" err="1" smtClean="0"/>
                        <a:t>있는방</a:t>
                      </a:r>
                      <a:r>
                        <a:rPr lang="ko-KR" altLang="en-US" sz="1400" baseline="0" dirty="0" smtClean="0"/>
                        <a:t> 하나와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보스몬스터가 있는 방</a:t>
                      </a:r>
                      <a:r>
                        <a:rPr lang="ko-KR" altLang="en-US" sz="1400" baseline="0" dirty="0" smtClean="0"/>
                        <a:t> 하나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보스방으로</a:t>
                      </a:r>
                      <a:r>
                        <a:rPr lang="ko-KR" altLang="en-US" dirty="0" smtClean="0"/>
                        <a:t> 가기 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점프맵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좌측 상단에 </a:t>
                      </a:r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mp</a:t>
                      </a:r>
                      <a:r>
                        <a:rPr lang="ko-KR" altLang="en-US" dirty="0" smtClean="0"/>
                        <a:t>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 사용 시 우측하단에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모습이 잠깐 나타남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ai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디폴트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정해진 위치를 돌아다니다가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플레이어가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범위에 들어오면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일반</a:t>
                      </a:r>
                      <a:r>
                        <a:rPr lang="ko-KR" altLang="en-US" sz="1400" baseline="0" dirty="0" smtClean="0"/>
                        <a:t>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 혹은 </a:t>
                      </a:r>
                      <a:r>
                        <a:rPr lang="ko-KR" altLang="en-US" sz="1400" baseline="0" dirty="0" err="1" smtClean="0"/>
                        <a:t>원거리공격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근접공격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정해진 </a:t>
                      </a:r>
                      <a:r>
                        <a:rPr lang="en-US" altLang="ko-KR" sz="1400" baseline="0" dirty="0" err="1" smtClean="0"/>
                        <a:t>hp</a:t>
                      </a:r>
                      <a:r>
                        <a:rPr lang="ko-KR" altLang="en-US" sz="1400" baseline="0" dirty="0" smtClean="0"/>
                        <a:t>이하로 떨어질 때마다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en-US" altLang="ko-KR" sz="1400" baseline="0" dirty="0" err="1" smtClean="0"/>
                        <a:t>dager</a:t>
                      </a:r>
                      <a:r>
                        <a:rPr lang="en-US" altLang="ko-KR" sz="1400" baseline="0" dirty="0" smtClean="0"/>
                        <a:t>’ </a:t>
                      </a:r>
                      <a:r>
                        <a:rPr lang="ko-KR" altLang="en-US" sz="1400" baseline="0" dirty="0" smtClean="0"/>
                        <a:t>기술 사용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플레이어가 멀리 있으면 점프로 접근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착지 시 플레이어가</a:t>
                      </a:r>
                      <a:endParaRPr lang="en-US" altLang="ko-KR" sz="1600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지면에 있다면 </a:t>
                      </a:r>
                      <a:r>
                        <a:rPr lang="ko-KR" altLang="en-US" sz="1600" baseline="0" dirty="0" err="1" smtClean="0"/>
                        <a:t>데미지를</a:t>
                      </a:r>
                      <a:r>
                        <a:rPr lang="ko-KR" altLang="en-US" sz="1600" baseline="0" dirty="0" smtClean="0"/>
                        <a:t> 입힘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2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 사용 시 </a:t>
                      </a:r>
                      <a:r>
                        <a:rPr lang="en-US" altLang="ko-KR" sz="1400" dirty="0" err="1" smtClean="0"/>
                        <a:t>mp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스킬 사용 중엔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가 감소하지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적을 처치하여 경험치를 얻고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레벨 </a:t>
                      </a:r>
                      <a:r>
                        <a:rPr lang="ko-KR" altLang="en-US" sz="1400" baseline="0" dirty="0" err="1" smtClean="0"/>
                        <a:t>증가시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증가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보스를 처치하면 스테이지 선택화면으로 돌아오고 다음 스테이지에 도전할 수 </a:t>
                      </a:r>
                      <a:r>
                        <a:rPr lang="ko-KR" altLang="en-US" sz="1400" baseline="0" dirty="0" err="1" smtClean="0"/>
                        <a:t>있게되는</a:t>
                      </a:r>
                      <a:r>
                        <a:rPr lang="ko-KR" altLang="en-US" sz="1400" baseline="0" dirty="0" smtClean="0"/>
                        <a:t>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시스템 </a:t>
                      </a:r>
                      <a:r>
                        <a:rPr lang="ko-KR" altLang="en-US" dirty="0" smtClean="0"/>
                        <a:t>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dirty="0" smtClean="0"/>
                        <a:t> 대화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무기를 휘두르는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무기에 맞는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플레이어와 몬스터가 공격할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공격에 맞을 때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 별 배경음악과 스킬 사운드 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2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별로 체력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공격력 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123" y="-342900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49201"/>
              </p:ext>
            </p:extLst>
          </p:nvPr>
        </p:nvGraphicFramePr>
        <p:xfrm>
          <a:off x="815871" y="992519"/>
          <a:ext cx="9720261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55">
                  <a:extLst>
                    <a:ext uri="{9D8B030D-6E8A-4147-A177-3AD203B41FA5}">
                      <a16:colId xmlns:a16="http://schemas.microsoft.com/office/drawing/2014/main" val="84990954"/>
                    </a:ext>
                  </a:extLst>
                </a:gridCol>
                <a:gridCol w="3722328">
                  <a:extLst>
                    <a:ext uri="{9D8B030D-6E8A-4147-A177-3AD203B41FA5}">
                      <a16:colId xmlns:a16="http://schemas.microsoft.com/office/drawing/2014/main" val="2232328101"/>
                    </a:ext>
                  </a:extLst>
                </a:gridCol>
                <a:gridCol w="5097378">
                  <a:extLst>
                    <a:ext uri="{9D8B030D-6E8A-4147-A177-3AD203B41FA5}">
                      <a16:colId xmlns:a16="http://schemas.microsoft.com/office/drawing/2014/main" val="427506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 및 캐릭터 </a:t>
                      </a:r>
                      <a:r>
                        <a:rPr lang="ko-KR" altLang="en-US" dirty="0" err="1" smtClean="0"/>
                        <a:t>이동처리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걷기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스킬과 점프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맵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지면과 공중에 떠있는 여러 발판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오브젝트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종구현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근거리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원거리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이동 패턴과 캐릭터와의 상호작용을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추가구현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캐릭터와 몬스터의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dirty="0" smtClean="0"/>
                        <a:t>게이지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스테이지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선택 화면과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스테이지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각 스테이지 별로 일반 몬스터가 있는 방과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보스몬스터가있는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 최종 구현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가지 추가 스테이지에 맞는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각기 다른 공격 패턴을 가진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종의 일반 몬스터와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보스몬스터</a:t>
                      </a:r>
                      <a:r>
                        <a:rPr lang="ko-KR" altLang="en-US" sz="1600" dirty="0" smtClean="0"/>
                        <a:t> 구현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 종료 처리 </a:t>
                      </a:r>
                      <a:r>
                        <a:rPr lang="en-US" altLang="ko-KR" dirty="0" smtClean="0"/>
                        <a:t>/  </a:t>
                      </a:r>
                      <a:r>
                        <a:rPr lang="ko-KR" altLang="en-US" dirty="0" smtClean="0"/>
                        <a:t>밸런스 조절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시작과 </a:t>
                      </a:r>
                      <a:r>
                        <a:rPr lang="ko-KR" altLang="en-US" sz="1400" dirty="0" err="1" smtClean="0"/>
                        <a:t>종료처리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캐릭터의 달리기 속도 혹은 보스몬스터의 체력 조정 등 밸런스 조정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</a:t>
                      </a:r>
                      <a:r>
                        <a:rPr lang="ko-KR" altLang="en-US" sz="1400" baseline="0" dirty="0" smtClean="0"/>
                        <a:t> 사운드 등 </a:t>
                      </a:r>
                      <a:r>
                        <a:rPr lang="ko-KR" altLang="en-US" sz="1400" dirty="0" smtClean="0"/>
                        <a:t>사운드 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42367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>
            <a:off x="490330" y="-1"/>
            <a:ext cx="651083" cy="6096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53269" y="484601"/>
            <a:ext cx="249998" cy="249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94</TotalTime>
  <Words>403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HY견명조</vt:lpstr>
      <vt:lpstr>HY궁서B</vt:lpstr>
      <vt:lpstr>맑은 고딕</vt:lpstr>
      <vt:lpstr>Arial</vt:lpstr>
      <vt:lpstr>Century Gothic</vt:lpstr>
      <vt:lpstr>그물</vt:lpstr>
      <vt:lpstr>2D 게임 프로그래밍 프로젝트 1차 발표  </vt:lpstr>
      <vt:lpstr>게임 컨셉</vt:lpstr>
      <vt:lpstr>게임 실행 흐름</vt:lpstr>
      <vt:lpstr>개발 범위  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USER</dc:creator>
  <cp:lastModifiedBy>USER</cp:lastModifiedBy>
  <cp:revision>16</cp:revision>
  <dcterms:created xsi:type="dcterms:W3CDTF">2022-09-25T11:34:55Z</dcterms:created>
  <dcterms:modified xsi:type="dcterms:W3CDTF">2022-09-25T13:12:40Z</dcterms:modified>
</cp:coreProperties>
</file>