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1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9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77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3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9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56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2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8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5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4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7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1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63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2024" y="0"/>
            <a:ext cx="8676222" cy="320040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2D 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프로그래밍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프로젝트 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차 발표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1" y="2583713"/>
            <a:ext cx="10264525" cy="3487478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2017180022 </a:t>
            </a:r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오지원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목차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컨셉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개발 범위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실행 흐름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개발 일정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0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046"/>
            <a:ext cx="12192000" cy="687304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9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게임 컨셉</a:t>
            </a:r>
            <a:endParaRPr lang="ko-KR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도넛 4"/>
          <p:cNvSpPr/>
          <p:nvPr/>
        </p:nvSpPr>
        <p:spPr>
          <a:xfrm>
            <a:off x="786809" y="609600"/>
            <a:ext cx="354604" cy="347330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도넛 5"/>
          <p:cNvSpPr/>
          <p:nvPr/>
        </p:nvSpPr>
        <p:spPr>
          <a:xfrm>
            <a:off x="1141413" y="340242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도넛 6"/>
          <p:cNvSpPr/>
          <p:nvPr/>
        </p:nvSpPr>
        <p:spPr>
          <a:xfrm>
            <a:off x="649309" y="1226288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51027" y="474035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5" idx="7"/>
            <a:endCxn id="6" idx="3"/>
          </p:cNvCxnSpPr>
          <p:nvPr/>
        </p:nvCxnSpPr>
        <p:spPr>
          <a:xfrm flipV="1">
            <a:off x="1089482" y="570153"/>
            <a:ext cx="92204" cy="90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2"/>
            <a:endCxn id="7" idx="7"/>
          </p:cNvCxnSpPr>
          <p:nvPr/>
        </p:nvCxnSpPr>
        <p:spPr>
          <a:xfrm>
            <a:off x="786809" y="783265"/>
            <a:ext cx="97226" cy="4824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6"/>
            <a:endCxn id="5" idx="2"/>
          </p:cNvCxnSpPr>
          <p:nvPr/>
        </p:nvCxnSpPr>
        <p:spPr>
          <a:xfrm>
            <a:off x="426026" y="608714"/>
            <a:ext cx="360783" cy="1745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17" y="1360967"/>
            <a:ext cx="5049794" cy="315612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50" y="2038730"/>
            <a:ext cx="2152650" cy="21240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4" name="내용 개체 틀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던전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스테이지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에 입장하여 몬스터를 처치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던전의 보스를 처치하여 스테이지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클리어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!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997617" y="2666999"/>
            <a:ext cx="734487" cy="43376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67" y="1456014"/>
            <a:ext cx="1058586" cy="105858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0555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963849"/>
            <a:ext cx="30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910856"/>
          </a:xfrm>
          <a:noFill/>
        </p:spPr>
        <p:txBody>
          <a:bodyPr/>
          <a:lstStyle/>
          <a:p>
            <a:r>
              <a:rPr lang="ko-KR" altLang="en-US" dirty="0" smtClean="0"/>
              <a:t>게임 화면 구성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2507" y="5124616"/>
            <a:ext cx="35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플레이어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6933537" y="363095"/>
            <a:ext cx="1001865" cy="1846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액자 7"/>
          <p:cNvSpPr/>
          <p:nvPr/>
        </p:nvSpPr>
        <p:spPr>
          <a:xfrm>
            <a:off x="4754880" y="6074797"/>
            <a:ext cx="6050943" cy="69971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5795" y="5991308"/>
            <a:ext cx="171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보스의 </a:t>
            </a:r>
            <a:r>
              <a:rPr lang="en-US" altLang="ko-KR" dirty="0" smtClean="0"/>
              <a:t>HP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6076121" y="1056183"/>
            <a:ext cx="1001865" cy="1846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77986" y="963849"/>
            <a:ext cx="35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MP</a:t>
            </a:r>
            <a:r>
              <a:rPr lang="ko-KR" altLang="en-US" dirty="0" smtClean="0"/>
              <a:t>에 따라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스킬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86584" y="423162"/>
            <a:ext cx="35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플레이어의 </a:t>
            </a:r>
            <a:r>
              <a:rPr lang="en-US" altLang="ko-KR" dirty="0" smtClean="0"/>
              <a:t>HP,MP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46859" y="2549237"/>
            <a:ext cx="35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보스 몬스터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283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cxnSp>
        <p:nvCxnSpPr>
          <p:cNvPr id="5" name="직선 연결선 4"/>
          <p:cNvCxnSpPr>
            <a:endCxn id="2" idx="1"/>
          </p:cNvCxnSpPr>
          <p:nvPr/>
        </p:nvCxnSpPr>
        <p:spPr>
          <a:xfrm>
            <a:off x="0" y="952500"/>
            <a:ext cx="11414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937221" y="952500"/>
            <a:ext cx="82547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4" y="1464605"/>
            <a:ext cx="1881748" cy="1392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7524" y="2857500"/>
            <a:ext cx="26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스테이지 입장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3164619" y="1717482"/>
            <a:ext cx="683812" cy="6520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00" y="3860794"/>
            <a:ext cx="3236209" cy="212653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r="15433" b="9581"/>
          <a:stretch/>
        </p:blipFill>
        <p:spPr>
          <a:xfrm>
            <a:off x="4073778" y="1464605"/>
            <a:ext cx="2846567" cy="13660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30855" y="2888278"/>
            <a:ext cx="263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몬스터 조우</a:t>
            </a:r>
            <a:endParaRPr lang="en-US" altLang="ko-KR" sz="16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209" y="1372285"/>
            <a:ext cx="2868244" cy="1577534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7362737" y="1751647"/>
            <a:ext cx="683812" cy="6520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63209" y="3000271"/>
            <a:ext cx="263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몬스터를 공격하여</a:t>
            </a:r>
            <a:endParaRPr lang="en-US" altLang="ko-KR" dirty="0" smtClean="0"/>
          </a:p>
          <a:p>
            <a:r>
              <a:rPr lang="ko-KR" altLang="en-US" dirty="0" smtClean="0"/>
              <a:t>몬스터 처치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228800" y="4598060"/>
            <a:ext cx="683812" cy="6520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086971"/>
            <a:ext cx="2208307" cy="172683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07173" y="5818054"/>
            <a:ext cx="263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다음 맵 이동</a:t>
            </a:r>
            <a:endParaRPr lang="en-US" altLang="ko-KR" sz="1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969180" y="5987331"/>
            <a:ext cx="2631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보스 처치</a:t>
            </a:r>
            <a:endParaRPr lang="en-US" altLang="ko-KR" sz="1600" dirty="0" smtClean="0"/>
          </a:p>
        </p:txBody>
      </p:sp>
      <p:sp>
        <p:nvSpPr>
          <p:cNvPr id="22" name="오른쪽 화살표 21"/>
          <p:cNvSpPr/>
          <p:nvPr/>
        </p:nvSpPr>
        <p:spPr>
          <a:xfrm>
            <a:off x="4000325" y="4624382"/>
            <a:ext cx="683812" cy="6520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601063" y="3983603"/>
            <a:ext cx="3590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ea typeface="문체부 궁체 정자체" panose="02030609000101010101" pitchFamily="17" charset="-127"/>
              </a:rPr>
              <a:t>몬스터에게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 접근 하면 몬스터가 플레이어를 발견하고 접근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방에 있는 모든 </a:t>
            </a:r>
            <a:r>
              <a:rPr lang="ko-KR" altLang="en-US" dirty="0" err="1" smtClean="0">
                <a:ea typeface="문체부 궁체 정자체" panose="02030609000101010101" pitchFamily="17" charset="-127"/>
              </a:rPr>
              <a:t>몬스터들을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 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처치하고 </a:t>
            </a:r>
            <a:r>
              <a:rPr lang="ko-KR" altLang="en-US" dirty="0" err="1" smtClean="0">
                <a:ea typeface="문체부 궁체 정자체" panose="02030609000101010101" pitchFamily="17" charset="-127"/>
              </a:rPr>
              <a:t>보스방으로</a:t>
            </a:r>
            <a:r>
              <a:rPr lang="ko-KR" altLang="en-US" dirty="0" smtClean="0">
                <a:ea typeface="문체부 궁체 정자체" panose="02030609000101010101" pitchFamily="17" charset="-127"/>
              </a:rPr>
              <a:t> 이동</a:t>
            </a:r>
            <a:endParaRPr lang="en-US" altLang="ko-KR" dirty="0" smtClean="0">
              <a:ea typeface="문체부 궁체 정자체" panose="02030609000101010101" pitchFamily="17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문체부 궁체 정자체" panose="02030609000101010101" pitchFamily="17" charset="-127"/>
              </a:rPr>
              <a:t>보스몬스터를 처치하면 스테이지 </a:t>
            </a:r>
            <a:r>
              <a:rPr lang="ko-KR" altLang="en-US" dirty="0" err="1" smtClean="0">
                <a:ea typeface="문체부 궁체 정자체" panose="02030609000101010101" pitchFamily="17" charset="-127"/>
              </a:rPr>
              <a:t>클리어</a:t>
            </a:r>
            <a:endParaRPr lang="ko-KR" altLang="en-US" dirty="0">
              <a:ea typeface="문체부 궁체 정자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6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24063"/>
            <a:ext cx="9905998" cy="1905000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147228"/>
              </p:ext>
            </p:extLst>
          </p:nvPr>
        </p:nvGraphicFramePr>
        <p:xfrm>
          <a:off x="1141411" y="854242"/>
          <a:ext cx="9906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861">
                  <a:extLst>
                    <a:ext uri="{9D8B030D-6E8A-4147-A177-3AD203B41FA5}">
                      <a16:colId xmlns:a16="http://schemas.microsoft.com/office/drawing/2014/main" val="2744501778"/>
                    </a:ext>
                  </a:extLst>
                </a:gridCol>
                <a:gridCol w="4497573">
                  <a:extLst>
                    <a:ext uri="{9D8B030D-6E8A-4147-A177-3AD203B41FA5}">
                      <a16:colId xmlns:a16="http://schemas.microsoft.com/office/drawing/2014/main" val="523984862"/>
                    </a:ext>
                  </a:extLst>
                </a:gridCol>
                <a:gridCol w="2998566">
                  <a:extLst>
                    <a:ext uri="{9D8B030D-6E8A-4147-A177-3AD203B41FA5}">
                      <a16:colId xmlns:a16="http://schemas.microsoft.com/office/drawing/2014/main" val="3861150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49645"/>
                  </a:ext>
                </a:extLst>
              </a:tr>
              <a:tr h="2828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키보드로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대쉬</a:t>
                      </a:r>
                      <a:r>
                        <a:rPr lang="ko-KR" altLang="en-US" sz="1400" dirty="0" smtClean="0"/>
                        <a:t> 기능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위쪽 방향키로 점프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4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키 </a:t>
                      </a:r>
                      <a:r>
                        <a:rPr lang="ko-KR" altLang="en-US" dirty="0" err="1" smtClean="0"/>
                        <a:t>입력시</a:t>
                      </a:r>
                      <a:r>
                        <a:rPr lang="ko-KR" altLang="en-US" dirty="0" smtClean="0"/>
                        <a:t> 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스킬 사용시 광범위 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키 연타로 콤보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86284"/>
                  </a:ext>
                </a:extLst>
              </a:tr>
              <a:tr h="26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개의 스테이지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스테이지 당 일반 몬스터가 </a:t>
                      </a:r>
                      <a:r>
                        <a:rPr lang="ko-KR" altLang="en-US" sz="1400" dirty="0" err="1" smtClean="0"/>
                        <a:t>있는방</a:t>
                      </a:r>
                      <a:r>
                        <a:rPr lang="ko-KR" altLang="en-US" sz="1400" baseline="0" dirty="0" smtClean="0"/>
                        <a:t> 하나와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보스몬스터가 있는 방</a:t>
                      </a:r>
                      <a:r>
                        <a:rPr lang="ko-KR" altLang="en-US" sz="1400" baseline="0" dirty="0" smtClean="0"/>
                        <a:t> 하나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보스방으로</a:t>
                      </a:r>
                      <a:r>
                        <a:rPr lang="ko-KR" altLang="en-US" dirty="0" smtClean="0"/>
                        <a:t> 가기 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점프맵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3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좌측 상단에 </a:t>
                      </a:r>
                      <a:r>
                        <a:rPr lang="en-US" altLang="ko-KR" dirty="0" err="1" smtClean="0"/>
                        <a:t>hp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mp</a:t>
                      </a:r>
                      <a:r>
                        <a:rPr lang="ko-KR" altLang="en-US" dirty="0" smtClean="0"/>
                        <a:t>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스킬 사용 시 우측하단에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캐릭터의 모습이 잠깐 나타남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2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err="1" smtClean="0"/>
                        <a:t>ai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디폴트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정해진 위치를 돌아다니다가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플레이어가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범위에 들어오면 공격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일반</a:t>
                      </a:r>
                      <a:r>
                        <a:rPr lang="ko-KR" altLang="en-US" sz="1400" baseline="0" dirty="0" smtClean="0"/>
                        <a:t> 몬스터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근접 혹은 </a:t>
                      </a:r>
                      <a:r>
                        <a:rPr lang="ko-KR" altLang="en-US" sz="1400" baseline="0" dirty="0" err="1" smtClean="0"/>
                        <a:t>원거리공격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가지 패턴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보스 몬스터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근접공격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가지 패턴과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 정해진 </a:t>
                      </a:r>
                      <a:r>
                        <a:rPr lang="en-US" altLang="ko-KR" sz="1400" baseline="0" dirty="0" err="1" smtClean="0"/>
                        <a:t>hp</a:t>
                      </a:r>
                      <a:r>
                        <a:rPr lang="ko-KR" altLang="en-US" sz="1400" baseline="0" dirty="0" smtClean="0"/>
                        <a:t>이하로 떨어질 때마다 </a:t>
                      </a:r>
                      <a:r>
                        <a:rPr lang="en-US" altLang="ko-KR" sz="1400" baseline="0" smtClean="0"/>
                        <a:t>‘</a:t>
                      </a:r>
                      <a:r>
                        <a:rPr lang="en-US" altLang="ko-KR" sz="1400" baseline="0" smtClean="0"/>
                        <a:t>danger</a:t>
                      </a:r>
                      <a:r>
                        <a:rPr lang="en-US" altLang="ko-KR" sz="1400" baseline="0" dirty="0" smtClean="0"/>
                        <a:t>’ </a:t>
                      </a:r>
                      <a:r>
                        <a:rPr lang="ko-KR" altLang="en-US" sz="1400" baseline="0" dirty="0" smtClean="0"/>
                        <a:t>기술 사용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플레이어가 멀리 있으면 점프로 접근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착지 시 플레이어가</a:t>
                      </a:r>
                      <a:endParaRPr lang="en-US" altLang="ko-KR" sz="1600" baseline="0" dirty="0" smtClean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지면에 있다면 </a:t>
                      </a:r>
                      <a:r>
                        <a:rPr lang="ko-KR" altLang="en-US" sz="1600" baseline="0" dirty="0" err="1" smtClean="0"/>
                        <a:t>데미지를</a:t>
                      </a:r>
                      <a:r>
                        <a:rPr lang="ko-KR" altLang="en-US" sz="1600" baseline="0" dirty="0" smtClean="0"/>
                        <a:t> 입힘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92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피격시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hp</a:t>
                      </a:r>
                      <a:r>
                        <a:rPr lang="ko-KR" altLang="en-US" sz="1400" dirty="0" smtClean="0"/>
                        <a:t> 감소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스킬 사용 시 </a:t>
                      </a:r>
                      <a:r>
                        <a:rPr lang="en-US" altLang="ko-KR" sz="1400" dirty="0" err="1" smtClean="0"/>
                        <a:t>mp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감소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스킬 사용 중엔 </a:t>
                      </a:r>
                      <a:r>
                        <a:rPr lang="en-US" altLang="ko-KR" sz="1400" dirty="0" err="1" smtClean="0"/>
                        <a:t>hp</a:t>
                      </a:r>
                      <a:r>
                        <a:rPr lang="ko-KR" altLang="en-US" sz="1400" dirty="0" smtClean="0"/>
                        <a:t>가 감소하지 않음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적을 처치하여 경험치를 얻고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레벨 </a:t>
                      </a:r>
                      <a:r>
                        <a:rPr lang="ko-KR" altLang="en-US" sz="1400" baseline="0" dirty="0" err="1" smtClean="0"/>
                        <a:t>증가시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능력치</a:t>
                      </a:r>
                      <a:r>
                        <a:rPr lang="ko-KR" altLang="en-US" sz="1400" baseline="0" dirty="0" smtClean="0"/>
                        <a:t> 증가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보스를 처치하면 스테이지 선택화면으로 돌아오고 다음 스테이지에 도전할 수 </a:t>
                      </a:r>
                      <a:r>
                        <a:rPr lang="ko-KR" altLang="en-US" sz="1400" baseline="0" dirty="0" err="1" smtClean="0"/>
                        <a:t>있게되는</a:t>
                      </a:r>
                      <a:r>
                        <a:rPr lang="ko-KR" altLang="en-US" sz="1400" baseline="0" dirty="0" smtClean="0"/>
                        <a:t> 방식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넉백</a:t>
                      </a:r>
                      <a:r>
                        <a:rPr lang="ko-KR" altLang="en-US" dirty="0" smtClean="0"/>
                        <a:t> 시스템 추가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보스방</a:t>
                      </a:r>
                      <a:r>
                        <a:rPr lang="ko-KR" altLang="en-US" dirty="0" smtClean="0"/>
                        <a:t> 대화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3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무기를 휘두르는 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무기에 맞는 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플레이어와 몬스터가 공격할 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공격에 맞을 때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스테이지 별 배경음악과 스킬 사운드 등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2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걷기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대쉬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스킬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점프 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별로 체력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공격력 조정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4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0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5123" y="-342900"/>
            <a:ext cx="9905998" cy="1905000"/>
          </a:xfrm>
        </p:spPr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49201"/>
              </p:ext>
            </p:extLst>
          </p:nvPr>
        </p:nvGraphicFramePr>
        <p:xfrm>
          <a:off x="815871" y="992519"/>
          <a:ext cx="9720261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55">
                  <a:extLst>
                    <a:ext uri="{9D8B030D-6E8A-4147-A177-3AD203B41FA5}">
                      <a16:colId xmlns:a16="http://schemas.microsoft.com/office/drawing/2014/main" val="84990954"/>
                    </a:ext>
                  </a:extLst>
                </a:gridCol>
                <a:gridCol w="3722328">
                  <a:extLst>
                    <a:ext uri="{9D8B030D-6E8A-4147-A177-3AD203B41FA5}">
                      <a16:colId xmlns:a16="http://schemas.microsoft.com/office/drawing/2014/main" val="2232328101"/>
                    </a:ext>
                  </a:extLst>
                </a:gridCol>
                <a:gridCol w="5097378">
                  <a:extLst>
                    <a:ext uri="{9D8B030D-6E8A-4147-A177-3AD203B41FA5}">
                      <a16:colId xmlns:a16="http://schemas.microsoft.com/office/drawing/2014/main" val="427506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 및 캐릭터 </a:t>
                      </a:r>
                      <a:r>
                        <a:rPr lang="ko-KR" altLang="en-US" dirty="0" err="1" smtClean="0"/>
                        <a:t>이동처리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걷기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달리기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0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기능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스킬과 점프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맵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지면과 공중에 떠있는 여러 발판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65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몬스터 오브젝트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오브젝트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err="1" smtClean="0"/>
                        <a:t>종구현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근거리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원거리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보스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이동 패턴과 캐릭터와의 상호작용을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8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Ui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및 </a:t>
                      </a:r>
                      <a:r>
                        <a:rPr lang="ko-KR" altLang="en-US" dirty="0" err="1" smtClean="0"/>
                        <a:t>추가구현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캐릭터와 몬스터의 </a:t>
                      </a:r>
                      <a:r>
                        <a:rPr lang="en-US" altLang="ko-KR" dirty="0" smtClean="0"/>
                        <a:t>HP</a:t>
                      </a:r>
                      <a:r>
                        <a:rPr lang="ko-KR" altLang="en-US" dirty="0" smtClean="0"/>
                        <a:t>게이지</a:t>
                      </a:r>
                      <a:r>
                        <a:rPr lang="en-US" altLang="ko-KR" dirty="0" smtClean="0"/>
                        <a:t>,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스테이지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선택 화면과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스테이지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각 스테이지 별로 일반 몬스터가 있는 방과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보스몬스터가있는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보스방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2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몬스터 오브젝트 최종 구현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가지 추가 스테이지에 맞는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각기 다른 공격 패턴을 가진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종의 일반 몬스터와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err="1" smtClean="0"/>
                        <a:t>보스몬스터</a:t>
                      </a:r>
                      <a:r>
                        <a:rPr lang="ko-KR" altLang="en-US" sz="1600" dirty="0" smtClean="0"/>
                        <a:t> 구현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4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시작과 종료 처리 </a:t>
                      </a:r>
                      <a:r>
                        <a:rPr lang="en-US" altLang="ko-KR" dirty="0" smtClean="0"/>
                        <a:t>/  </a:t>
                      </a:r>
                      <a:r>
                        <a:rPr lang="ko-KR" altLang="en-US" dirty="0" smtClean="0"/>
                        <a:t>밸런스 조절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시작과 </a:t>
                      </a:r>
                      <a:r>
                        <a:rPr lang="ko-KR" altLang="en-US" sz="1400" dirty="0" err="1" smtClean="0"/>
                        <a:t>종료처리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캐릭터의 달리기 속도 혹은 보스몬스터의 체력 조정 등 밸런스 조정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배경음악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스킬</a:t>
                      </a:r>
                      <a:r>
                        <a:rPr lang="ko-KR" altLang="en-US" sz="1400" baseline="0" dirty="0" smtClean="0"/>
                        <a:t> 사운드 등 </a:t>
                      </a:r>
                      <a:r>
                        <a:rPr lang="ko-KR" altLang="en-US" sz="1400" dirty="0" smtClean="0"/>
                        <a:t>사운드 처리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42367"/>
                  </a:ext>
                </a:extLst>
              </a:tr>
            </a:tbl>
          </a:graphicData>
        </a:graphic>
      </p:graphicFrame>
      <p:cxnSp>
        <p:nvCxnSpPr>
          <p:cNvPr id="7" name="꺾인 연결선 6"/>
          <p:cNvCxnSpPr/>
          <p:nvPr/>
        </p:nvCxnSpPr>
        <p:spPr>
          <a:xfrm>
            <a:off x="490330" y="-1"/>
            <a:ext cx="651083" cy="60960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153269" y="484601"/>
            <a:ext cx="249998" cy="2499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160</TotalTime>
  <Words>440</Words>
  <Application>Microsoft Office PowerPoint</Application>
  <PresentationFormat>와이드스크린</PresentationFormat>
  <Paragraphs>109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HY견명조</vt:lpstr>
      <vt:lpstr>HY궁서B</vt:lpstr>
      <vt:lpstr>맑은 고딕</vt:lpstr>
      <vt:lpstr>문체부 궁체 정자체</vt:lpstr>
      <vt:lpstr>Arial</vt:lpstr>
      <vt:lpstr>Century Gothic</vt:lpstr>
      <vt:lpstr>그물</vt:lpstr>
      <vt:lpstr>2D 게임 프로그래밍 프로젝트 1차 발표  </vt:lpstr>
      <vt:lpstr>게임 컨셉</vt:lpstr>
      <vt:lpstr>게임 화면 구성</vt:lpstr>
      <vt:lpstr>게임 실행 흐름</vt:lpstr>
      <vt:lpstr>개발 범위  </vt:lpstr>
      <vt:lpstr>개발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 1차 발표</dc:title>
  <dc:creator>USER</dc:creator>
  <cp:lastModifiedBy>USER</cp:lastModifiedBy>
  <cp:revision>20</cp:revision>
  <dcterms:created xsi:type="dcterms:W3CDTF">2022-09-25T11:34:55Z</dcterms:created>
  <dcterms:modified xsi:type="dcterms:W3CDTF">2022-09-25T14:21:35Z</dcterms:modified>
</cp:coreProperties>
</file>