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157392" y="1555047"/>
            <a:ext cx="8361229" cy="2098226"/>
          </a:xfrm>
        </p:spPr>
        <p:txBody>
          <a:bodyPr/>
          <a:lstStyle/>
          <a:p>
            <a:pPr algn="l"/>
            <a:r>
              <a:rPr lang="en-US" altLang="ko-KR" sz="3600" dirty="0" smtClean="0"/>
              <a:t>               2d </a:t>
            </a:r>
            <a:r>
              <a:rPr lang="ko-KR" altLang="en-US" sz="3600" dirty="0"/>
              <a:t>게임프로그래밍</a:t>
            </a:r>
            <a:r>
              <a:rPr lang="en-US" altLang="ko-KR" sz="3600" dirty="0" smtClean="0"/>
              <a:t>    </a:t>
            </a:r>
            <a:br>
              <a:rPr lang="en-US" altLang="ko-KR" sz="3600" dirty="0" smtClean="0"/>
            </a:br>
            <a:r>
              <a:rPr lang="en-US" altLang="ko-KR" sz="3600" dirty="0" smtClean="0"/>
              <a:t>                2</a:t>
            </a:r>
            <a:r>
              <a:rPr lang="ko-KR" altLang="en-US" sz="3600" dirty="0" smtClean="0"/>
              <a:t>차 프로젝트 발표 </a:t>
            </a:r>
            <a:r>
              <a:rPr lang="en-US" altLang="ko-KR" sz="3600" dirty="0"/>
              <a:t/>
            </a:r>
            <a:br>
              <a:rPr lang="en-US" altLang="ko-KR" sz="3600" dirty="0"/>
            </a:b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>                                           </a:t>
            </a:r>
            <a:r>
              <a:rPr lang="en-US" altLang="ko-KR" sz="2000" dirty="0" smtClean="0"/>
              <a:t>2017180022 </a:t>
            </a:r>
            <a:r>
              <a:rPr lang="ko-KR" altLang="en-US" sz="2000" dirty="0" err="1" smtClean="0"/>
              <a:t>오지원</a:t>
            </a:r>
            <a:endParaRPr lang="ko-KR" altLang="en-US" sz="2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79905" y="3899112"/>
            <a:ext cx="6831673" cy="1086237"/>
          </a:xfrm>
        </p:spPr>
        <p:txBody>
          <a:bodyPr/>
          <a:lstStyle/>
          <a:p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1041134" y="771276"/>
            <a:ext cx="115086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9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현황 </a:t>
            </a:r>
            <a:r>
              <a:rPr lang="en-US" altLang="ko-KR" dirty="0" smtClean="0"/>
              <a:t>– 60%</a:t>
            </a:r>
            <a:r>
              <a:rPr lang="ko-KR" altLang="en-US" dirty="0" smtClean="0"/>
              <a:t>진행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0456344"/>
              </p:ext>
            </p:extLst>
          </p:nvPr>
        </p:nvGraphicFramePr>
        <p:xfrm>
          <a:off x="1371599" y="1469572"/>
          <a:ext cx="10058400" cy="4686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69672">
                  <a:extLst>
                    <a:ext uri="{9D8B030D-6E8A-4147-A177-3AD203B41FA5}">
                      <a16:colId xmlns:a16="http://schemas.microsoft.com/office/drawing/2014/main" val="969950133"/>
                    </a:ext>
                  </a:extLst>
                </a:gridCol>
                <a:gridCol w="2873829">
                  <a:extLst>
                    <a:ext uri="{9D8B030D-6E8A-4147-A177-3AD203B41FA5}">
                      <a16:colId xmlns:a16="http://schemas.microsoft.com/office/drawing/2014/main" val="3469862684"/>
                    </a:ext>
                  </a:extLst>
                </a:gridCol>
                <a:gridCol w="4914899">
                  <a:extLst>
                    <a:ext uri="{9D8B030D-6E8A-4147-A177-3AD203B41FA5}">
                      <a16:colId xmlns:a16="http://schemas.microsoft.com/office/drawing/2014/main" val="677911629"/>
                    </a:ext>
                  </a:extLst>
                </a:gridCol>
              </a:tblGrid>
              <a:tr h="5899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</a:rPr>
                        <a:t>개발계획</a:t>
                      </a:r>
                      <a:endParaRPr lang="ko-KR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</a:rPr>
                        <a:t>개발 진행 상황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</a:rPr>
                        <a:t>진행률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047866"/>
                  </a:ext>
                </a:extLst>
              </a:tr>
              <a:tr h="8636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</a:rPr>
                        <a:t>리소스 수집 및  </a:t>
                      </a:r>
                      <a:r>
                        <a:rPr lang="ko-KR" altLang="en-US" baseline="0" dirty="0" err="1" smtClean="0">
                          <a:solidFill>
                            <a:schemeClr val="tx1"/>
                          </a:solidFill>
                        </a:rPr>
                        <a:t>이동처리</a:t>
                      </a:r>
                      <a:endParaRPr lang="ko-KR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몬스터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맵 리소스 수집</a:t>
                      </a:r>
                      <a:endParaRPr lang="en-US" altLang="ko-KR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캐릭터의 좌우</a:t>
                      </a:r>
                      <a:r>
                        <a:rPr lang="ko-KR" altLang="en-US" baseline="0" dirty="0" smtClean="0"/>
                        <a:t> 서있는 모습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err="1" smtClean="0"/>
                        <a:t>좌우이동</a:t>
                      </a:r>
                      <a:r>
                        <a:rPr lang="ko-KR" altLang="en-US" baseline="0" dirty="0" smtClean="0"/>
                        <a:t> 구현 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ko-KR" altLang="en-US" baseline="0" dirty="0" smtClean="0"/>
                        <a:t>일부 </a:t>
                      </a:r>
                      <a:r>
                        <a:rPr lang="ko-KR" altLang="en-US" baseline="0" dirty="0" err="1" smtClean="0"/>
                        <a:t>스프라이트</a:t>
                      </a:r>
                      <a:r>
                        <a:rPr lang="ko-KR" altLang="en-US" baseline="0" dirty="0" smtClean="0"/>
                        <a:t> 수집 필요</a:t>
                      </a:r>
                      <a:r>
                        <a:rPr lang="en-US" altLang="ko-KR" baseline="0" dirty="0" smtClean="0"/>
                        <a:t>   </a:t>
                      </a:r>
                      <a:r>
                        <a:rPr lang="en-US" altLang="ko-KR" dirty="0" smtClean="0"/>
                        <a:t>(80%)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191847"/>
                  </a:ext>
                </a:extLst>
              </a:tr>
              <a:tr h="9967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 컨트롤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캐릭터의 걷기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달리기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공격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구현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 이동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z</a:t>
                      </a:r>
                      <a:r>
                        <a:rPr lang="ko-KR" altLang="en-US" baseline="0" dirty="0" smtClean="0"/>
                        <a:t>키를 이용한 공격 구현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(100%)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682947"/>
                  </a:ext>
                </a:extLst>
              </a:tr>
              <a:tr h="9967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캐릭터의 기능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맵 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-&gt; </a:t>
                      </a:r>
                      <a:r>
                        <a:rPr lang="ko-KR" altLang="en-US" dirty="0" smtClean="0"/>
                        <a:t>캐릭터의 스킬과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점프 구현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맵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맵 배경과 지면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발판 등 구현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캐릭터 스킬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점프 </a:t>
                      </a:r>
                      <a:r>
                        <a:rPr lang="ko-KR" altLang="en-US" dirty="0" err="1" smtClean="0"/>
                        <a:t>미구현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(20%)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93894"/>
                  </a:ext>
                </a:extLst>
              </a:tr>
              <a:tr h="10922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몬스터 오브젝트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-&gt;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몬스터 </a:t>
                      </a:r>
                      <a:r>
                        <a:rPr lang="en-US" altLang="ko-KR" baseline="0" dirty="0" smtClean="0"/>
                        <a:t>3</a:t>
                      </a:r>
                      <a:r>
                        <a:rPr lang="ko-KR" altLang="en-US" baseline="0" dirty="0" smtClean="0"/>
                        <a:t>종 구현</a:t>
                      </a:r>
                      <a:r>
                        <a:rPr lang="en-US" altLang="ko-KR" baseline="0" dirty="0" smtClean="0"/>
                        <a:t>, </a:t>
                      </a:r>
                    </a:p>
                    <a:p>
                      <a:pPr latinLnBrk="1"/>
                      <a:r>
                        <a:rPr lang="ko-KR" altLang="en-US" baseline="0" dirty="0" smtClean="0"/>
                        <a:t>몬스터 </a:t>
                      </a:r>
                      <a:r>
                        <a:rPr lang="ko-KR" altLang="en-US" baseline="0" dirty="0" err="1" smtClean="0"/>
                        <a:t>이동구현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캐릭터와의 상호작용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몬스터 </a:t>
                      </a:r>
                      <a:r>
                        <a:rPr lang="en-US" altLang="ko-KR" sz="1600" dirty="0" smtClean="0"/>
                        <a:t>3</a:t>
                      </a:r>
                      <a:r>
                        <a:rPr lang="ko-KR" altLang="en-US" sz="1600" dirty="0" smtClean="0"/>
                        <a:t>종</a:t>
                      </a:r>
                      <a:r>
                        <a:rPr lang="en-US" altLang="ko-KR" sz="1600" baseline="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600" baseline="0" dirty="0" smtClean="0"/>
                        <a:t>일정 </a:t>
                      </a:r>
                      <a:r>
                        <a:rPr lang="ko-KR" altLang="en-US" sz="1600" baseline="0" dirty="0" err="1" smtClean="0"/>
                        <a:t>거리이상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접근시</a:t>
                      </a:r>
                      <a:r>
                        <a:rPr lang="ko-KR" altLang="en-US" sz="1600" baseline="0" dirty="0" smtClean="0"/>
                        <a:t> 플레이어를 발견하고 접근</a:t>
                      </a:r>
                      <a:endParaRPr lang="en-US" altLang="ko-KR" sz="1600" baseline="0" dirty="0" smtClean="0"/>
                    </a:p>
                    <a:p>
                      <a:pPr latinLnBrk="1"/>
                      <a:r>
                        <a:rPr lang="ko-KR" altLang="en-US" sz="1600" baseline="0" dirty="0" smtClean="0"/>
                        <a:t>상호작용 </a:t>
                      </a:r>
                      <a:r>
                        <a:rPr lang="ko-KR" altLang="en-US" sz="1600" baseline="0" dirty="0" err="1" smtClean="0"/>
                        <a:t>미구현</a:t>
                      </a:r>
                      <a:r>
                        <a:rPr lang="en-US" altLang="ko-KR" sz="1600" baseline="0" dirty="0" smtClean="0"/>
                        <a:t>(40%)</a:t>
                      </a:r>
                    </a:p>
                    <a:p>
                      <a:pPr latinLnBrk="1"/>
                      <a:r>
                        <a:rPr lang="ko-KR" altLang="en-US" sz="1600" baseline="0" dirty="0" smtClean="0">
                          <a:solidFill>
                            <a:srgbClr val="92D050"/>
                          </a:solidFill>
                        </a:rPr>
                        <a:t>로고</a:t>
                      </a:r>
                      <a:r>
                        <a:rPr lang="en-US" altLang="ko-KR" sz="1600" baseline="0" dirty="0" smtClean="0">
                          <a:solidFill>
                            <a:srgbClr val="92D050"/>
                          </a:solidFill>
                        </a:rPr>
                        <a:t>, </a:t>
                      </a:r>
                      <a:r>
                        <a:rPr lang="ko-KR" altLang="en-US" sz="1600" baseline="0" dirty="0" smtClean="0">
                          <a:solidFill>
                            <a:srgbClr val="92D050"/>
                          </a:solidFill>
                        </a:rPr>
                        <a:t>타이틀 화면 구현</a:t>
                      </a:r>
                      <a:endParaRPr lang="ko-KR" altLang="en-US" sz="16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084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358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계획 수정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6548797"/>
              </p:ext>
            </p:extLst>
          </p:nvPr>
        </p:nvGraphicFramePr>
        <p:xfrm>
          <a:off x="1371599" y="1469571"/>
          <a:ext cx="10058400" cy="48332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69672">
                  <a:extLst>
                    <a:ext uri="{9D8B030D-6E8A-4147-A177-3AD203B41FA5}">
                      <a16:colId xmlns:a16="http://schemas.microsoft.com/office/drawing/2014/main" val="969950133"/>
                    </a:ext>
                  </a:extLst>
                </a:gridCol>
                <a:gridCol w="2873829">
                  <a:extLst>
                    <a:ext uri="{9D8B030D-6E8A-4147-A177-3AD203B41FA5}">
                      <a16:colId xmlns:a16="http://schemas.microsoft.com/office/drawing/2014/main" val="3469862684"/>
                    </a:ext>
                  </a:extLst>
                </a:gridCol>
                <a:gridCol w="4914899">
                  <a:extLst>
                    <a:ext uri="{9D8B030D-6E8A-4147-A177-3AD203B41FA5}">
                      <a16:colId xmlns:a16="http://schemas.microsoft.com/office/drawing/2014/main" val="677911629"/>
                    </a:ext>
                  </a:extLst>
                </a:gridCol>
              </a:tblGrid>
              <a:tr h="4429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</a:rPr>
                        <a:t>개발계획</a:t>
                      </a:r>
                      <a:endParaRPr lang="ko-KR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</a:rPr>
                        <a:t>수정 후 개발계획</a:t>
                      </a:r>
                      <a:endParaRPr lang="ko-KR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047866"/>
                  </a:ext>
                </a:extLst>
              </a:tr>
              <a:tr h="6484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err="1" smtClean="0">
                          <a:solidFill>
                            <a:schemeClr val="tx1"/>
                          </a:solidFill>
                        </a:rPr>
                        <a:t>Ui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</a:rPr>
                        <a:t>및 캐릭터와 몬스터의 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HP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</a:rPr>
                        <a:t>게이지</a:t>
                      </a:r>
                      <a:endParaRPr lang="en-US" altLang="ko-KR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 점프 구현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스테이지 구현</a:t>
                      </a:r>
                      <a:r>
                        <a:rPr lang="en-US" altLang="ko-KR" dirty="0" smtClean="0"/>
                        <a:t>(6</a:t>
                      </a:r>
                      <a:r>
                        <a:rPr lang="ko-KR" altLang="en-US" dirty="0" smtClean="0"/>
                        <a:t>주차 </a:t>
                      </a:r>
                      <a:r>
                        <a:rPr lang="en-US" altLang="ko-KR" dirty="0" smtClean="0"/>
                        <a:t>-&gt; 5</a:t>
                      </a:r>
                      <a:r>
                        <a:rPr lang="ko-KR" altLang="en-US" dirty="0" smtClean="0"/>
                        <a:t>주차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191847"/>
                  </a:ext>
                </a:extLst>
              </a:tr>
              <a:tr h="7483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스테이지 구현</a:t>
                      </a:r>
                      <a:endParaRPr lang="en-US" altLang="ko-KR" sz="14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smtClean="0"/>
                        <a:t>-&gt; 3</a:t>
                      </a:r>
                      <a:r>
                        <a:rPr lang="ko-KR" altLang="en-US" sz="1400" baseline="0" dirty="0" smtClean="0"/>
                        <a:t>개의 스테이지</a:t>
                      </a:r>
                      <a:r>
                        <a:rPr lang="en-US" altLang="ko-KR" sz="1400" baseline="0" dirty="0" smtClean="0"/>
                        <a:t>,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400" baseline="0" dirty="0" smtClean="0"/>
                        <a:t>스테이지 안은 </a:t>
                      </a:r>
                      <a:r>
                        <a:rPr lang="en-US" altLang="ko-KR" sz="1400" baseline="0" dirty="0" smtClean="0"/>
                        <a:t>2</a:t>
                      </a:r>
                      <a:r>
                        <a:rPr lang="ko-KR" altLang="en-US" sz="1400" baseline="0" dirty="0" smtClean="0"/>
                        <a:t>개의 방으로 구현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 스킬 구현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err="1" smtClean="0"/>
                        <a:t>Ui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682947"/>
                  </a:ext>
                </a:extLst>
              </a:tr>
              <a:tr h="7483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몬스터 오브젝트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최종 구현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각자의 공격 패턴을 가진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몬스터 구현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보스 몬스터 구현</a:t>
                      </a:r>
                      <a:endParaRPr lang="ko-KR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전과 동일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93894"/>
                  </a:ext>
                </a:extLst>
              </a:tr>
              <a:tr h="7483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084746"/>
                  </a:ext>
                </a:extLst>
              </a:tr>
              <a:tr h="7483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시작과 종료 처리 </a:t>
                      </a:r>
                      <a:r>
                        <a:rPr lang="en-US" altLang="ko-KR" dirty="0" smtClean="0"/>
                        <a:t>/ </a:t>
                      </a:r>
                      <a:r>
                        <a:rPr lang="ko-KR" altLang="en-US" dirty="0" smtClean="0"/>
                        <a:t>밸런스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706536"/>
                  </a:ext>
                </a:extLst>
              </a:tr>
              <a:tr h="7483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마무리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380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655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commits</a:t>
            </a:r>
            <a:r>
              <a:rPr lang="ko-KR" altLang="en-US" dirty="0" smtClean="0"/>
              <a:t> 통계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880" y="2286000"/>
            <a:ext cx="7574640" cy="3581400"/>
          </a:xfrm>
        </p:spPr>
      </p:pic>
    </p:spTree>
    <p:extLst>
      <p:ext uri="{BB962C8B-B14F-4D97-AF65-F5344CB8AC3E}">
        <p14:creationId xmlns:p14="http://schemas.microsoft.com/office/powerpoint/2010/main" val="253777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자르기</Template>
  <TotalTime>80</TotalTime>
  <Words>214</Words>
  <Application>Microsoft Office PowerPoint</Application>
  <PresentationFormat>와이드스크린</PresentationFormat>
  <Paragraphs>57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Franklin Gothic Book</vt:lpstr>
      <vt:lpstr>돋움</vt:lpstr>
      <vt:lpstr>Crop</vt:lpstr>
      <vt:lpstr>               2d 게임프로그래밍                     2차 프로젝트 발표                                              2017180022 오지원</vt:lpstr>
      <vt:lpstr>개발 현황 – 60%진행</vt:lpstr>
      <vt:lpstr>개발 계획 수정</vt:lpstr>
      <vt:lpstr>Github commits 통계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2d게임프로그래밍 2차 발표 2017180022 오지원  </dc:title>
  <dc:creator>USER</dc:creator>
  <cp:lastModifiedBy>USER</cp:lastModifiedBy>
  <cp:revision>62</cp:revision>
  <dcterms:created xsi:type="dcterms:W3CDTF">2022-10-18T13:04:27Z</dcterms:created>
  <dcterms:modified xsi:type="dcterms:W3CDTF">2022-10-18T14:25:03Z</dcterms:modified>
</cp:coreProperties>
</file>