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4" r:id="rId6"/>
    <p:sldId id="261" r:id="rId7"/>
    <p:sldId id="260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4" autoAdjust="0"/>
    <p:restoredTop sz="94660"/>
  </p:normalViewPr>
  <p:slideViewPr>
    <p:cSldViewPr snapToGrid="0">
      <p:cViewPr>
        <p:scale>
          <a:sx n="66" d="100"/>
          <a:sy n="66" d="100"/>
        </p:scale>
        <p:origin x="208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8ED5A-8399-491C-AD74-F1ED309C68DB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7AD87-4F98-4D01-97DD-44E7AF56A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880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F14B7-EFBC-4E9C-B89F-93EBC2750F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350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D431A3E-2353-4B6E-A962-2D5F7E868D4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432130F-B3E3-478F-A93A-5C22C88EC16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48234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1A3E-2353-4B6E-A962-2D5F7E868D4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130F-B3E3-478F-A93A-5C22C88EC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718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1A3E-2353-4B6E-A962-2D5F7E868D4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130F-B3E3-478F-A93A-5C22C88EC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24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1A3E-2353-4B6E-A962-2D5F7E868D4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130F-B3E3-478F-A93A-5C22C88EC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52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431A3E-2353-4B6E-A962-2D5F7E868D4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32130F-B3E3-478F-A93A-5C22C88EC16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71584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1A3E-2353-4B6E-A962-2D5F7E868D4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130F-B3E3-478F-A93A-5C22C88EC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56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1A3E-2353-4B6E-A962-2D5F7E868D4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130F-B3E3-478F-A93A-5C22C88EC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89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1A3E-2353-4B6E-A962-2D5F7E868D4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130F-B3E3-478F-A93A-5C22C88EC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84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1A3E-2353-4B6E-A962-2D5F7E868D4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130F-B3E3-478F-A93A-5C22C88EC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00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431A3E-2353-4B6E-A962-2D5F7E868D4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32130F-B3E3-478F-A93A-5C22C88EC16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183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431A3E-2353-4B6E-A962-2D5F7E868D4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32130F-B3E3-478F-A93A-5C22C88EC16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703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D431A3E-2353-4B6E-A962-2D5F7E868D4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432130F-B3E3-478F-A93A-5C22C88EC16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468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3.png"/><Relationship Id="rId5" Type="http://schemas.openxmlformats.org/officeDocument/2006/relationships/hyperlink" Target="https://data.gg.go.kr/portal/data/service/selectServicePage.do?page=1&amp;rows=10&amp;sortColumn=&amp;sortDirection=&amp;infId=H1DKLV185I8ZJ9ZFDVT031801022&amp;infSeq=1&amp;order=" TargetMode="External"/><Relationship Id="rId4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선별 진료소 현황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32972" y="4447345"/>
            <a:ext cx="6831673" cy="1086237"/>
          </a:xfrm>
        </p:spPr>
        <p:txBody>
          <a:bodyPr anchor="b"/>
          <a:lstStyle/>
          <a:p>
            <a:pPr algn="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2020182050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박찬호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2019182051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전세희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오디오 7">
            <a:hlinkClick r:id="" action="ppaction://media"/>
            <a:extLst>
              <a:ext uri="{FF2B5EF4-FFF2-40B4-BE49-F238E27FC236}">
                <a16:creationId xmlns:a16="http://schemas.microsoft.com/office/drawing/2014/main" id="{4AD30DF2-3E0B-4C37-5480-49E743048E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37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19"/>
    </mc:Choice>
    <mc:Fallback>
      <p:transition spd="slow" advTm="90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7943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805796"/>
            <a:ext cx="9601200" cy="4262887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기능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Open API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 코드 설명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내용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 commit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오디오 11">
            <a:hlinkClick r:id="" action="ppaction://media"/>
            <a:extLst>
              <a:ext uri="{FF2B5EF4-FFF2-40B4-BE49-F238E27FC236}">
                <a16:creationId xmlns:a16="http://schemas.microsoft.com/office/drawing/2014/main" id="{47C7A829-1E76-9647-71E3-D9CB1FAF8C5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38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297"/>
    </mc:Choice>
    <mc:Fallback>
      <p:transition spd="slow" advTm="102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8FE2854-71AE-3943-5175-F5AE4920C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080" y="1134533"/>
            <a:ext cx="7618746" cy="5577586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42E717AD-430D-3A6C-418C-A09F1AD4DA99}"/>
              </a:ext>
            </a:extLst>
          </p:cNvPr>
          <p:cNvSpPr txBox="1">
            <a:spLocks/>
          </p:cNvSpPr>
          <p:nvPr/>
        </p:nvSpPr>
        <p:spPr>
          <a:xfrm>
            <a:off x="937174" y="16933"/>
            <a:ext cx="3922693" cy="111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4281E4-C64A-01DA-2CB4-2D7F374DEEE5}"/>
              </a:ext>
            </a:extLst>
          </p:cNvPr>
          <p:cNvSpPr txBox="1"/>
          <p:nvPr/>
        </p:nvSpPr>
        <p:spPr>
          <a:xfrm>
            <a:off x="10606270" y="5083782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지도 연동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D9313D-D3A4-A5C3-EF0D-5A7A4F04AD10}"/>
              </a:ext>
            </a:extLst>
          </p:cNvPr>
          <p:cNvSpPr txBox="1"/>
          <p:nvPr/>
        </p:nvSpPr>
        <p:spPr>
          <a:xfrm>
            <a:off x="1078190" y="2318851"/>
            <a:ext cx="1828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군 선택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CAC4105-F7EB-5A72-EFB8-CB3808AFDC4D}"/>
              </a:ext>
            </a:extLst>
          </p:cNvPr>
          <p:cNvCxnSpPr>
            <a:cxnSpLocks/>
          </p:cNvCxnSpPr>
          <p:nvPr/>
        </p:nvCxnSpPr>
        <p:spPr>
          <a:xfrm>
            <a:off x="8318856" y="783264"/>
            <a:ext cx="0" cy="16796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E9A6BD8-B950-CB30-A17D-4941966205C3}"/>
              </a:ext>
            </a:extLst>
          </p:cNvPr>
          <p:cNvSpPr txBox="1"/>
          <p:nvPr/>
        </p:nvSpPr>
        <p:spPr>
          <a:xfrm>
            <a:off x="7232703" y="354600"/>
            <a:ext cx="2172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원하는 동 검색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EFFB2-11B9-3B27-AE8C-5E6BE4C0CD13}"/>
              </a:ext>
            </a:extLst>
          </p:cNvPr>
          <p:cNvSpPr txBox="1"/>
          <p:nvPr/>
        </p:nvSpPr>
        <p:spPr>
          <a:xfrm>
            <a:off x="1078190" y="3249121"/>
            <a:ext cx="2573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진료소 정보 출력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6497916-923D-3830-E405-5E12B8A51471}"/>
              </a:ext>
            </a:extLst>
          </p:cNvPr>
          <p:cNvCxnSpPr>
            <a:cxnSpLocks/>
          </p:cNvCxnSpPr>
          <p:nvPr/>
        </p:nvCxnSpPr>
        <p:spPr>
          <a:xfrm flipV="1">
            <a:off x="2851959" y="2488555"/>
            <a:ext cx="757766" cy="11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F43DCAA-AE4A-1D2E-490B-E0F9ECBC9751}"/>
              </a:ext>
            </a:extLst>
          </p:cNvPr>
          <p:cNvCxnSpPr>
            <a:cxnSpLocks/>
          </p:cNvCxnSpPr>
          <p:nvPr/>
        </p:nvCxnSpPr>
        <p:spPr>
          <a:xfrm>
            <a:off x="3386316" y="6063765"/>
            <a:ext cx="3970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7FB93EF-0FE4-27B4-34DD-695A008016A6}"/>
              </a:ext>
            </a:extLst>
          </p:cNvPr>
          <p:cNvSpPr txBox="1"/>
          <p:nvPr/>
        </p:nvSpPr>
        <p:spPr>
          <a:xfrm>
            <a:off x="2161215" y="5732441"/>
            <a:ext cx="127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군별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2211AC-5C34-3645-F487-005E0724BCCA}"/>
              </a:ext>
            </a:extLst>
          </p:cNvPr>
          <p:cNvSpPr txBox="1"/>
          <p:nvPr/>
        </p:nvSpPr>
        <p:spPr>
          <a:xfrm>
            <a:off x="1078190" y="3997212"/>
            <a:ext cx="2248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군별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진료소 수 그래프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6D0F19-C77E-B122-0CB9-BB2D0CE78591}"/>
              </a:ext>
            </a:extLst>
          </p:cNvPr>
          <p:cNvSpPr txBox="1"/>
          <p:nvPr/>
        </p:nvSpPr>
        <p:spPr>
          <a:xfrm>
            <a:off x="986605" y="5200048"/>
            <a:ext cx="1380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메일 연동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6145D2C-5C31-EE78-8424-8A895F2F9A98}"/>
              </a:ext>
            </a:extLst>
          </p:cNvPr>
          <p:cNvCxnSpPr>
            <a:cxnSpLocks/>
          </p:cNvCxnSpPr>
          <p:nvPr/>
        </p:nvCxnSpPr>
        <p:spPr>
          <a:xfrm>
            <a:off x="1676651" y="6687015"/>
            <a:ext cx="8103309" cy="472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3B19795-9486-F926-2BE2-67E975C9B3BB}"/>
              </a:ext>
            </a:extLst>
          </p:cNvPr>
          <p:cNvCxnSpPr>
            <a:cxnSpLocks/>
          </p:cNvCxnSpPr>
          <p:nvPr/>
        </p:nvCxnSpPr>
        <p:spPr>
          <a:xfrm flipV="1">
            <a:off x="9779960" y="6192065"/>
            <a:ext cx="0" cy="542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D4B060A0-DCA6-0FD2-524D-7C4AACF64B91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1676651" y="5600158"/>
            <a:ext cx="0" cy="11104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11DB69D-8AA8-529A-F708-72FFFDB921CC}"/>
              </a:ext>
            </a:extLst>
          </p:cNvPr>
          <p:cNvCxnSpPr>
            <a:cxnSpLocks/>
          </p:cNvCxnSpPr>
          <p:nvPr/>
        </p:nvCxnSpPr>
        <p:spPr>
          <a:xfrm>
            <a:off x="3652057" y="3449176"/>
            <a:ext cx="27170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E96EB96-F011-97A6-ECB1-3CE156C6DCD3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326693" y="4351155"/>
            <a:ext cx="2132849" cy="15285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9CB228B-85CF-4B66-FB30-F525E07B37DB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0994320" y="5483892"/>
            <a:ext cx="373950" cy="418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오디오 48">
            <a:hlinkClick r:id="" action="ppaction://media"/>
            <a:extLst>
              <a:ext uri="{FF2B5EF4-FFF2-40B4-BE49-F238E27FC236}">
                <a16:creationId xmlns:a16="http://schemas.microsoft.com/office/drawing/2014/main" id="{7D75D972-91BB-E842-DD24-915BE79216A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1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911"/>
    </mc:Choice>
    <mc:Fallback>
      <p:transition spd="slow" advTm="319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2171700"/>
            <a:ext cx="3653073" cy="358140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경기데이터드림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→ 경기도 선별진료소 현황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https://data.gg.go.kr/portal/data/service/selectServicePage.do?page=1&amp;rows=10&amp;sortColumn=&amp;sortDirection=&amp;infId=H1DKLV185I8ZJ9ZFDVT031801022&amp;infSeq=1&amp;order=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00510B-EFD8-CBFA-C0C7-FBD35738CF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6799" y="693901"/>
            <a:ext cx="6309301" cy="5470197"/>
          </a:xfrm>
          <a:prstGeom prst="rect">
            <a:avLst/>
          </a:prstGeom>
        </p:spPr>
      </p:pic>
      <p:pic>
        <p:nvPicPr>
          <p:cNvPr id="8" name="오디오 7">
            <a:hlinkClick r:id="" action="ppaction://media"/>
            <a:extLst>
              <a:ext uri="{FF2B5EF4-FFF2-40B4-BE49-F238E27FC236}">
                <a16:creationId xmlns:a16="http://schemas.microsoft.com/office/drawing/2014/main" id="{AC828A16-992B-89DF-6B49-8C8F537D7EB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9BDB5007-7AE0-95D1-939F-4BFDDD3471E1}"/>
              </a:ext>
            </a:extLst>
          </p:cNvPr>
          <p:cNvSpPr txBox="1">
            <a:spLocks/>
          </p:cNvSpPr>
          <p:nvPr/>
        </p:nvSpPr>
        <p:spPr>
          <a:xfrm>
            <a:off x="937174" y="16933"/>
            <a:ext cx="7292426" cy="111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Open API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1228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19"/>
    </mc:Choice>
    <mc:Fallback>
      <p:transition spd="slow" advTm="90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0F22476-85ED-0033-2BAA-2351076BB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88578"/>
              </p:ext>
            </p:extLst>
          </p:nvPr>
        </p:nvGraphicFramePr>
        <p:xfrm>
          <a:off x="1045633" y="1727200"/>
          <a:ext cx="6167968" cy="487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3984">
                  <a:extLst>
                    <a:ext uri="{9D8B030D-6E8A-4147-A177-3AD203B41FA5}">
                      <a16:colId xmlns:a16="http://schemas.microsoft.com/office/drawing/2014/main" val="2727612475"/>
                    </a:ext>
                  </a:extLst>
                </a:gridCol>
                <a:gridCol w="3083984">
                  <a:extLst>
                    <a:ext uri="{9D8B030D-6E8A-4147-A177-3AD203B41FA5}">
                      <a16:colId xmlns:a16="http://schemas.microsoft.com/office/drawing/2014/main" val="4082899867"/>
                    </a:ext>
                  </a:extLst>
                </a:gridCol>
              </a:tblGrid>
              <a:tr h="61211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client</a:t>
                      </a:r>
                      <a:endParaRPr lang="ko-KR" altLang="en-US" sz="3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532721"/>
                  </a:ext>
                </a:extLst>
              </a:tr>
              <a:tr h="587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App.py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모듈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1715040"/>
                  </a:ext>
                </a:extLst>
              </a:tr>
              <a:tr h="7409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ClinicApi.py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 </a:t>
                      </a:r>
                      <a:r>
                        <a:rPr lang="en-US" altLang="ko-KR" sz="2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필터링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6357335"/>
                  </a:ext>
                </a:extLst>
              </a:tr>
              <a:tr h="587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Map.py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569295"/>
                  </a:ext>
                </a:extLst>
              </a:tr>
              <a:tr h="587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setup.py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배포본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데모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4439906"/>
                  </a:ext>
                </a:extLst>
              </a:tr>
              <a:tr h="587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noti.py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텔레그램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봇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172900"/>
                  </a:ext>
                </a:extLst>
              </a:tr>
              <a:tr h="587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teller.py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5907939"/>
                  </a:ext>
                </a:extLst>
              </a:tr>
              <a:tr h="587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spammodule.cpp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C++ 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380004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D60E579-2EB8-DE12-1678-8DC0E9F6C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718656"/>
              </p:ext>
            </p:extLst>
          </p:nvPr>
        </p:nvGraphicFramePr>
        <p:xfrm>
          <a:off x="7399867" y="1727200"/>
          <a:ext cx="4461934" cy="1690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967">
                  <a:extLst>
                    <a:ext uri="{9D8B030D-6E8A-4147-A177-3AD203B41FA5}">
                      <a16:colId xmlns:a16="http://schemas.microsoft.com/office/drawing/2014/main" val="2727612475"/>
                    </a:ext>
                  </a:extLst>
                </a:gridCol>
                <a:gridCol w="2230967">
                  <a:extLst>
                    <a:ext uri="{9D8B030D-6E8A-4147-A177-3AD203B41FA5}">
                      <a16:colId xmlns:a16="http://schemas.microsoft.com/office/drawing/2014/main" val="4082899867"/>
                    </a:ext>
                  </a:extLst>
                </a:gridCol>
              </a:tblGrid>
              <a:tr h="5556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  <a:endParaRPr lang="ko-KR" altLang="en-US" sz="3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532721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server.py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6357335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images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군 로고 폴더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68013"/>
                  </a:ext>
                </a:extLst>
              </a:tr>
            </a:tbl>
          </a:graphicData>
        </a:graphic>
      </p:graphicFrame>
      <p:sp>
        <p:nvSpPr>
          <p:cNvPr id="11" name="제목 1">
            <a:extLst>
              <a:ext uri="{FF2B5EF4-FFF2-40B4-BE49-F238E27FC236}">
                <a16:creationId xmlns:a16="http://schemas.microsoft.com/office/drawing/2014/main" id="{9CC0F507-5718-840A-EA5D-925C99D2A14D}"/>
              </a:ext>
            </a:extLst>
          </p:cNvPr>
          <p:cNvSpPr txBox="1">
            <a:spLocks/>
          </p:cNvSpPr>
          <p:nvPr/>
        </p:nvSpPr>
        <p:spPr>
          <a:xfrm>
            <a:off x="937174" y="16933"/>
            <a:ext cx="7292426" cy="111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 코드</a:t>
            </a:r>
          </a:p>
        </p:txBody>
      </p:sp>
      <p:pic>
        <p:nvPicPr>
          <p:cNvPr id="43" name="오디오 42">
            <a:hlinkClick r:id="" action="ppaction://media"/>
            <a:extLst>
              <a:ext uri="{FF2B5EF4-FFF2-40B4-BE49-F238E27FC236}">
                <a16:creationId xmlns:a16="http://schemas.microsoft.com/office/drawing/2014/main" id="{7508F7CE-10B2-0570-043C-5D07AAFF1B5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41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349"/>
    </mc:Choice>
    <mc:Fallback>
      <p:transition spd="slow" advTm="323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2111CC40-B596-3E2D-ED74-44F7DD9565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317971"/>
              </p:ext>
            </p:extLst>
          </p:nvPr>
        </p:nvGraphicFramePr>
        <p:xfrm>
          <a:off x="2648606" y="1752307"/>
          <a:ext cx="7047187" cy="420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139">
                  <a:extLst>
                    <a:ext uri="{9D8B030D-6E8A-4147-A177-3AD203B41FA5}">
                      <a16:colId xmlns:a16="http://schemas.microsoft.com/office/drawing/2014/main" val="3293298048"/>
                    </a:ext>
                  </a:extLst>
                </a:gridCol>
                <a:gridCol w="5254048">
                  <a:extLst>
                    <a:ext uri="{9D8B030D-6E8A-4147-A177-3AD203B41FA5}">
                      <a16:colId xmlns:a16="http://schemas.microsoft.com/office/drawing/2014/main" val="1825212889"/>
                    </a:ext>
                  </a:extLst>
                </a:gridCol>
              </a:tblGrid>
              <a:tr h="700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계획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388974"/>
                  </a:ext>
                </a:extLst>
              </a:tr>
              <a:tr h="70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</a:t>
                      </a:r>
                      <a:r>
                        <a:rPr lang="en-US" altLang="ko-KR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UI, </a:t>
                      </a:r>
                      <a:r>
                        <a:rPr lang="ko-KR" altLang="en-US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1356159"/>
                  </a:ext>
                </a:extLst>
              </a:tr>
              <a:tr h="70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보내기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770871"/>
                  </a:ext>
                </a:extLst>
              </a:tr>
              <a:tr h="70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군별 이미지</a:t>
                      </a:r>
                      <a:r>
                        <a:rPr lang="en-US" altLang="ko-KR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lang="en-US" altLang="ko-KR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그래프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7583943"/>
                  </a:ext>
                </a:extLst>
              </a:tr>
              <a:tr h="70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C/C++</a:t>
                      </a:r>
                      <a:r>
                        <a:rPr lang="en-US" altLang="ko-KR" b="1" baseline="0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b="1" baseline="0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</a:t>
                      </a:r>
                      <a:r>
                        <a:rPr lang="en-US" altLang="ko-KR" b="1" baseline="0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b="1" baseline="0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배포파일</a:t>
                      </a:r>
                      <a:endParaRPr lang="ko-KR" altLang="en-US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129104"/>
                  </a:ext>
                </a:extLst>
              </a:tr>
              <a:tr h="70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텔레그램</a:t>
                      </a:r>
                      <a:r>
                        <a:rPr lang="ko-KR" altLang="en-US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696710"/>
                  </a:ext>
                </a:extLst>
              </a:tr>
            </a:tbl>
          </a:graphicData>
        </a:graphic>
      </p:graphicFrame>
      <p:pic>
        <p:nvPicPr>
          <p:cNvPr id="6" name="그래픽 5" descr="배지 체크 표시1 윤곽선">
            <a:extLst>
              <a:ext uri="{FF2B5EF4-FFF2-40B4-BE49-F238E27FC236}">
                <a16:creationId xmlns:a16="http://schemas.microsoft.com/office/drawing/2014/main" id="{331E0041-4888-237E-588C-D8C6B2CBDA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35254" y="2494602"/>
            <a:ext cx="608140" cy="608140"/>
          </a:xfrm>
          <a:prstGeom prst="rect">
            <a:avLst/>
          </a:prstGeom>
        </p:spPr>
      </p:pic>
      <p:pic>
        <p:nvPicPr>
          <p:cNvPr id="8" name="그래픽 7" descr="배지 체크 표시1 윤곽선">
            <a:extLst>
              <a:ext uri="{FF2B5EF4-FFF2-40B4-BE49-F238E27FC236}">
                <a16:creationId xmlns:a16="http://schemas.microsoft.com/office/drawing/2014/main" id="{AC7AA55C-F7B8-F037-5885-4CFC09AF1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54378" y="3238207"/>
            <a:ext cx="608140" cy="608140"/>
          </a:xfrm>
          <a:prstGeom prst="rect">
            <a:avLst/>
          </a:prstGeom>
        </p:spPr>
      </p:pic>
      <p:pic>
        <p:nvPicPr>
          <p:cNvPr id="9" name="그래픽 8" descr="배지 체크 표시1 윤곽선">
            <a:extLst>
              <a:ext uri="{FF2B5EF4-FFF2-40B4-BE49-F238E27FC236}">
                <a16:creationId xmlns:a16="http://schemas.microsoft.com/office/drawing/2014/main" id="{F358E56E-38F5-3F68-801E-7BBD15933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54378" y="3920440"/>
            <a:ext cx="608140" cy="608140"/>
          </a:xfrm>
          <a:prstGeom prst="rect">
            <a:avLst/>
          </a:prstGeom>
        </p:spPr>
      </p:pic>
      <p:pic>
        <p:nvPicPr>
          <p:cNvPr id="10" name="그래픽 9" descr="배지 체크 표시1 윤곽선">
            <a:extLst>
              <a:ext uri="{FF2B5EF4-FFF2-40B4-BE49-F238E27FC236}">
                <a16:creationId xmlns:a16="http://schemas.microsoft.com/office/drawing/2014/main" id="{DC437FDD-FCB7-F10F-5957-594028F86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54378" y="5275366"/>
            <a:ext cx="608140" cy="608140"/>
          </a:xfrm>
          <a:prstGeom prst="rect">
            <a:avLst/>
          </a:prstGeom>
        </p:spPr>
      </p:pic>
      <p:pic>
        <p:nvPicPr>
          <p:cNvPr id="11" name="그래픽 10" descr="배지 체크 표시1 윤곽선">
            <a:extLst>
              <a:ext uri="{FF2B5EF4-FFF2-40B4-BE49-F238E27FC236}">
                <a16:creationId xmlns:a16="http://schemas.microsoft.com/office/drawing/2014/main" id="{D9120AF9-F1D9-DEE0-4989-22A52DECC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54378" y="4596313"/>
            <a:ext cx="608140" cy="608140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50209685-6145-D9C7-F26F-FA6799E517D2}"/>
              </a:ext>
            </a:extLst>
          </p:cNvPr>
          <p:cNvSpPr txBox="1">
            <a:spLocks/>
          </p:cNvSpPr>
          <p:nvPr/>
        </p:nvSpPr>
        <p:spPr>
          <a:xfrm>
            <a:off x="937174" y="16933"/>
            <a:ext cx="7292426" cy="111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내용</a:t>
            </a:r>
          </a:p>
        </p:txBody>
      </p:sp>
      <p:pic>
        <p:nvPicPr>
          <p:cNvPr id="15" name="오디오 14">
            <a:hlinkClick r:id="" action="ppaction://media"/>
            <a:extLst>
              <a:ext uri="{FF2B5EF4-FFF2-40B4-BE49-F238E27FC236}">
                <a16:creationId xmlns:a16="http://schemas.microsoft.com/office/drawing/2014/main" id="{EA7486C1-6783-AFF5-BA55-FC4B327CA74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22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89"/>
    </mc:Choice>
    <mc:Fallback>
      <p:transition spd="slow" advTm="152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2541A84-40F5-62DE-C205-D1A2FBD08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194" y="586380"/>
            <a:ext cx="6314971" cy="72208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A072B3D-5F5E-49B7-449F-E41FAABC04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5139" y="1666246"/>
            <a:ext cx="3000794" cy="337232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51E1BBC-EC24-3C66-EDC6-33238AA68E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1673" y="1666246"/>
            <a:ext cx="2629267" cy="450595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FB36EB6-B416-C849-9A48-672DCA9CE2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6680" y="1666246"/>
            <a:ext cx="2829320" cy="4039164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229685D2-F46A-9D8A-7F90-C5E370703FE4}"/>
              </a:ext>
            </a:extLst>
          </p:cNvPr>
          <p:cNvSpPr txBox="1">
            <a:spLocks/>
          </p:cNvSpPr>
          <p:nvPr/>
        </p:nvSpPr>
        <p:spPr>
          <a:xfrm>
            <a:off x="937174" y="16933"/>
            <a:ext cx="7292426" cy="111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 commit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오디오 25">
            <a:hlinkClick r:id="" action="ppaction://media"/>
            <a:extLst>
              <a:ext uri="{FF2B5EF4-FFF2-40B4-BE49-F238E27FC236}">
                <a16:creationId xmlns:a16="http://schemas.microsoft.com/office/drawing/2014/main" id="{2C6C3639-E0E5-271D-D30F-311561EBFAC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90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66"/>
    </mc:Choice>
    <mc:Fallback>
      <p:transition spd="slow" advTm="40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7DF7D4A-D89F-066A-6A75-01B4E9F50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746" y="827314"/>
            <a:ext cx="3413168" cy="55589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01992AD-7A07-3C1A-F7EE-756BAE000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476" y="827314"/>
            <a:ext cx="2973855" cy="5558971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79B05633-AE9A-4DFB-24A3-87017977E9FA}"/>
              </a:ext>
            </a:extLst>
          </p:cNvPr>
          <p:cNvSpPr txBox="1">
            <a:spLocks/>
          </p:cNvSpPr>
          <p:nvPr/>
        </p:nvSpPr>
        <p:spPr>
          <a:xfrm>
            <a:off x="937174" y="16933"/>
            <a:ext cx="7292426" cy="111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 commit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690241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211</TotalTime>
  <Words>193</Words>
  <Application>Microsoft Office PowerPoint</Application>
  <PresentationFormat>와이드스크린</PresentationFormat>
  <Paragraphs>63</Paragraphs>
  <Slides>8</Slides>
  <Notes>1</Notes>
  <HiddenSlides>0</HiddenSlides>
  <MMClips>7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Franklin Gothic Book</vt:lpstr>
      <vt:lpstr>자르기</vt:lpstr>
      <vt:lpstr>경기도 선별 진료소 현황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중간 발표</dc:title>
  <dc:creator>박 찬호</dc:creator>
  <cp:lastModifiedBy>전세희(2019182051)</cp:lastModifiedBy>
  <cp:revision>46</cp:revision>
  <dcterms:created xsi:type="dcterms:W3CDTF">2022-05-29T01:45:59Z</dcterms:created>
  <dcterms:modified xsi:type="dcterms:W3CDTF">2022-06-13T08:46:17Z</dcterms:modified>
</cp:coreProperties>
</file>