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78" r:id="rId11"/>
    <p:sldId id="279" r:id="rId12"/>
    <p:sldId id="280" r:id="rId13"/>
    <p:sldId id="286" r:id="rId14"/>
    <p:sldId id="287" r:id="rId15"/>
    <p:sldId id="282" r:id="rId16"/>
    <p:sldId id="283" r:id="rId17"/>
    <p:sldId id="284" r:id="rId18"/>
    <p:sldId id="285" r:id="rId19"/>
    <p:sldId id="281" r:id="rId20"/>
    <p:sldId id="26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83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6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811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68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43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6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33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726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62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c2f290d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c2f290d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c2f290d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9c2f290d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d4d0c68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d4d0c68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d4d0c68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d4d0c68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c2f290d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9c2f290d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d4d0c68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d4d0c68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01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675424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675424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06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五子棋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694950"/>
            <a:ext cx="34707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/>
              <a:t>組長:</a:t>
            </a:r>
            <a:r>
              <a:rPr lang="zh-TW" altLang="en-US" sz="2800" dirty="0"/>
              <a:t>楊承諺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/>
              <a:t>組員吳思樊</a:t>
            </a:r>
            <a:r>
              <a:rPr lang="zh-TW" altLang="en-US" sz="2800" dirty="0"/>
              <a:t> 張仁祥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525" y="1128425"/>
            <a:ext cx="3232351" cy="32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輸入白棋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6F9E1E-BD27-FA92-CC38-AC80B21E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52" y="717972"/>
            <a:ext cx="5454248" cy="44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輸入黑棋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5457A9-8998-5B1C-8E12-97555053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" y="670559"/>
            <a:ext cx="5709920" cy="44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4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輸入黑棋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F3379C-1D81-61A7-EFE4-C21E072F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47" y="731520"/>
            <a:ext cx="5818293" cy="43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輸入錯誤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48626E-5D70-9AFA-A4C1-190599D6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47" y="704426"/>
            <a:ext cx="5520266" cy="4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輸入錯誤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1E2847-BFD0-E05C-06B7-BF5D0375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56" y="1838222"/>
            <a:ext cx="296268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遊戲中結束遊戲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EE7A11-746B-A7BC-680F-8222B2A7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27" y="697653"/>
            <a:ext cx="6048586" cy="43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玩家斜向獲勝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25B2EE-FBDB-A5E7-AE9E-490CF519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13" y="745067"/>
            <a:ext cx="5777654" cy="42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6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玩家直向獲勝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B8B38B-03CB-2A01-00B1-59FC432D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670560"/>
            <a:ext cx="560832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0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玩家橫向獲勝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AAE042-F344-DBE3-32E4-EB57AE8B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697652"/>
            <a:ext cx="5715136" cy="43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滿盤不分勝負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4B0233-9F0C-F24D-A33C-2FA38222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15" y="914100"/>
            <a:ext cx="4834170" cy="4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五子棋介紹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24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簡易規則: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由白棋先行，黑白雙方輪流落子在棋盤的交叉點先在棋盤上形成橫、直、或縱的連續五個棋子者（連五）為勝。</a:t>
            </a:r>
            <a:endParaRPr sz="2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。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00" y="1774575"/>
            <a:ext cx="2377425" cy="23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分工狀態</a:t>
            </a:r>
            <a:endParaRPr sz="360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楊承諺</a:t>
            </a:r>
            <a:r>
              <a:rPr lang="zh-TW" sz="2400" dirty="0"/>
              <a:t>:程式、製作p</a:t>
            </a:r>
            <a:r>
              <a:rPr lang="zh-TW" sz="2400"/>
              <a:t>pt</a:t>
            </a:r>
            <a:r>
              <a:rPr lang="zh-TW" altLang="en-US" sz="2400"/>
              <a:t>、報告</a:t>
            </a:r>
            <a:endParaRPr sz="240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zh-TW" sz="2400" dirty="0"/>
              <a:t>吳思樊</a:t>
            </a:r>
            <a:r>
              <a:rPr lang="zh-TW" sz="2400" dirty="0"/>
              <a:t>:程式</a:t>
            </a:r>
            <a:r>
              <a:rPr lang="zh-TW" altLang="en-US" sz="2400" dirty="0"/>
              <a:t>、報告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張仁祥</a:t>
            </a:r>
            <a:r>
              <a:rPr lang="zh-TW" sz="2400" dirty="0"/>
              <a:t>:程式</a:t>
            </a:r>
            <a:r>
              <a:rPr lang="zh-TW" altLang="en-US" sz="2400" dirty="0"/>
              <a:t>、報告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架構圖</a:t>
            </a:r>
            <a:endParaRPr sz="3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75" y="1364750"/>
            <a:ext cx="48111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流程圖</a:t>
            </a:r>
            <a:endParaRPr sz="3600"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t="2840" b="-2840"/>
          <a:stretch/>
        </p:blipFill>
        <p:spPr>
          <a:xfrm>
            <a:off x="3496550" y="1268775"/>
            <a:ext cx="2640800" cy="36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UML</a:t>
            </a:r>
            <a:endParaRPr sz="36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2115955" y="1307850"/>
            <a:ext cx="5573155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使用的軟體</a:t>
            </a:r>
            <a:endParaRPr sz="3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700" y="1204800"/>
            <a:ext cx="2571875" cy="1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663" y="3335849"/>
            <a:ext cx="3198175" cy="9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5">
            <a:alphaModFix/>
          </a:blip>
          <a:srcRect l="-11090" t="-10960" r="11090" b="10959"/>
          <a:stretch/>
        </p:blipFill>
        <p:spPr>
          <a:xfrm>
            <a:off x="2324075" y="1254800"/>
            <a:ext cx="1095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chatGPT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00" y="1307850"/>
            <a:ext cx="5979399" cy="3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遊戲規則說明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9CA20D-03BD-8965-47FC-2AC865DF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92" y="1178559"/>
            <a:ext cx="6807201" cy="38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玩法介紹</a:t>
            </a:r>
            <a:r>
              <a:rPr lang="en-US" altLang="zh-TW" sz="4000" dirty="0"/>
              <a:t>—</a:t>
            </a:r>
            <a:r>
              <a:rPr lang="zh-TW" altLang="en-US" sz="4000" dirty="0"/>
              <a:t>輸入白棋</a:t>
            </a:r>
            <a:endParaRPr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27ADCE-7393-9141-3ECB-2CD6959D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47" y="778932"/>
            <a:ext cx="5642186" cy="43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622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172</Words>
  <Application>Microsoft Office PowerPoint</Application>
  <PresentationFormat>如螢幕大小 (16:9)</PresentationFormat>
  <Paragraphs>28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Montserrat</vt:lpstr>
      <vt:lpstr>Lato</vt:lpstr>
      <vt:lpstr>Arial</vt:lpstr>
      <vt:lpstr>Focus</vt:lpstr>
      <vt:lpstr>五子棋 </vt:lpstr>
      <vt:lpstr>五子棋介紹</vt:lpstr>
      <vt:lpstr>架構圖</vt:lpstr>
      <vt:lpstr>流程圖</vt:lpstr>
      <vt:lpstr>UML</vt:lpstr>
      <vt:lpstr>使用的軟體</vt:lpstr>
      <vt:lpstr>chatGPT </vt:lpstr>
      <vt:lpstr>玩法介紹—遊戲規則說明 </vt:lpstr>
      <vt:lpstr>玩法介紹—輸入白棋</vt:lpstr>
      <vt:lpstr>玩法介紹—輸入白棋</vt:lpstr>
      <vt:lpstr>玩法介紹—輸入黑棋</vt:lpstr>
      <vt:lpstr>玩法介紹—輸入黑棋</vt:lpstr>
      <vt:lpstr>玩法介紹—輸入錯誤</vt:lpstr>
      <vt:lpstr>玩法介紹—輸入錯誤</vt:lpstr>
      <vt:lpstr>玩法介紹—遊戲中結束遊戲</vt:lpstr>
      <vt:lpstr>玩法介紹—玩家斜向獲勝</vt:lpstr>
      <vt:lpstr>玩法介紹—玩家直向獲勝</vt:lpstr>
      <vt:lpstr>玩法介紹—玩家橫向獲勝</vt:lpstr>
      <vt:lpstr>玩法介紹—滿盤不分勝負</vt:lpstr>
      <vt:lpstr>分工狀態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 </dc:title>
  <cp:lastModifiedBy>承諺 楊</cp:lastModifiedBy>
  <cp:revision>7</cp:revision>
  <dcterms:modified xsi:type="dcterms:W3CDTF">2024-05-14T07:53:48Z</dcterms:modified>
</cp:coreProperties>
</file>