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77" r:id="rId10"/>
    <p:sldId id="279" r:id="rId11"/>
    <p:sldId id="264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Poppins Medium Bold" panose="02020500000000000000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9c2f290d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9c2f290d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c2f290d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c2f290d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d4d0c68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d4d0c68e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d4d0c68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d4d0c68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9c2f290d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9c2f290d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d4d0c68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d4d0c68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01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9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五子棋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694950"/>
            <a:ext cx="34707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/>
              <a:t>組長:</a:t>
            </a:r>
            <a:r>
              <a:rPr lang="zh-TW" altLang="en-US" sz="2800" dirty="0"/>
              <a:t>楊承諺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/>
              <a:t>組員吳思樊</a:t>
            </a:r>
            <a:r>
              <a:rPr lang="zh-TW" altLang="en-US" sz="2800" dirty="0"/>
              <a:t> 張仁祥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525" y="1128425"/>
            <a:ext cx="3232351" cy="323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571750"/>
            <a:ext cx="9144000" cy="1824613"/>
            <a:chOff x="0" y="0"/>
            <a:chExt cx="24384000" cy="486563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55217" b="14851"/>
            <a:stretch>
              <a:fillRect/>
            </a:stretch>
          </p:blipFill>
          <p:spPr>
            <a:xfrm>
              <a:off x="0" y="0"/>
              <a:ext cx="24384000" cy="4865635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827506" y="755862"/>
            <a:ext cx="2153109" cy="2253088"/>
            <a:chOff x="0" y="0"/>
            <a:chExt cx="1265408" cy="1324167"/>
          </a:xfrm>
        </p:grpSpPr>
        <p:sp>
          <p:nvSpPr>
            <p:cNvPr id="5" name="Freeform 5"/>
            <p:cNvSpPr/>
            <p:nvPr/>
          </p:nvSpPr>
          <p:spPr>
            <a:xfrm>
              <a:off x="6350" y="6350"/>
              <a:ext cx="1252709" cy="1311467"/>
            </a:xfrm>
            <a:custGeom>
              <a:avLst/>
              <a:gdLst/>
              <a:ahLst/>
              <a:cxnLst/>
              <a:rect l="l" t="t" r="r" b="b"/>
              <a:pathLst>
                <a:path w="1252709" h="1311467">
                  <a:moveTo>
                    <a:pt x="1252709" y="271780"/>
                  </a:moveTo>
                  <a:lnTo>
                    <a:pt x="1252709" y="1311467"/>
                  </a:lnTo>
                  <a:lnTo>
                    <a:pt x="0" y="1311467"/>
                  </a:lnTo>
                  <a:lnTo>
                    <a:pt x="0" y="0"/>
                  </a:lnTo>
                  <a:lnTo>
                    <a:pt x="980928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pPr defTabSz="457200">
                <a:buClrTx/>
              </a:pPr>
              <a:endParaRPr lang="zh-TW" altLang="en-US" sz="900" kern="120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265409" cy="1324167"/>
            </a:xfrm>
            <a:custGeom>
              <a:avLst/>
              <a:gdLst/>
              <a:ahLst/>
              <a:cxnLst/>
              <a:rect l="l" t="t" r="r" b="b"/>
              <a:pathLst>
                <a:path w="1265409" h="1324167">
                  <a:moveTo>
                    <a:pt x="1265409" y="1324167"/>
                  </a:moveTo>
                  <a:lnTo>
                    <a:pt x="0" y="1324167"/>
                  </a:lnTo>
                  <a:lnTo>
                    <a:pt x="0" y="0"/>
                  </a:lnTo>
                  <a:lnTo>
                    <a:pt x="989819" y="0"/>
                  </a:lnTo>
                  <a:lnTo>
                    <a:pt x="1265409" y="275590"/>
                  </a:lnTo>
                  <a:cubicBezTo>
                    <a:pt x="1265409" y="275590"/>
                    <a:pt x="1265409" y="1324167"/>
                    <a:pt x="1265409" y="1324167"/>
                  </a:cubicBezTo>
                  <a:close/>
                  <a:moveTo>
                    <a:pt x="12700" y="1311467"/>
                  </a:moveTo>
                  <a:lnTo>
                    <a:pt x="1252709" y="1311467"/>
                  </a:lnTo>
                  <a:lnTo>
                    <a:pt x="1252709" y="280670"/>
                  </a:lnTo>
                  <a:lnTo>
                    <a:pt x="984739" y="12700"/>
                  </a:lnTo>
                  <a:lnTo>
                    <a:pt x="12700" y="12700"/>
                  </a:lnTo>
                  <a:lnTo>
                    <a:pt x="12700" y="1311467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pPr defTabSz="457200">
                <a:buClrTx/>
              </a:pPr>
              <a:endParaRPr lang="zh-TW" altLang="en-US" sz="900" kern="120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749914" y="1209027"/>
            <a:ext cx="320597" cy="165414"/>
            <a:chOff x="0" y="0"/>
            <a:chExt cx="2701810" cy="13940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1810" cy="1394013"/>
            </a:xfrm>
            <a:custGeom>
              <a:avLst/>
              <a:gdLst/>
              <a:ahLst/>
              <a:cxnLst/>
              <a:rect l="l" t="t" r="r" b="b"/>
              <a:pathLst>
                <a:path w="2701810" h="1394013">
                  <a:moveTo>
                    <a:pt x="0" y="0"/>
                  </a:moveTo>
                  <a:lnTo>
                    <a:pt x="1350905" y="1394013"/>
                  </a:lnTo>
                  <a:lnTo>
                    <a:pt x="2701810" y="0"/>
                  </a:lnTo>
                  <a:close/>
                </a:path>
              </a:pathLst>
            </a:custGeom>
            <a:solidFill>
              <a:srgbClr val="06327D"/>
            </a:solidFill>
          </p:spPr>
          <p:txBody>
            <a:bodyPr/>
            <a:lstStyle/>
            <a:p>
              <a:pPr defTabSz="457200">
                <a:buClrTx/>
              </a:pPr>
              <a:endParaRPr lang="zh-TW" altLang="en-US" sz="900" kern="120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30086" y="957386"/>
            <a:ext cx="630671" cy="532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4539"/>
              </a:lnSpc>
              <a:spcBef>
                <a:spcPct val="0"/>
              </a:spcBef>
              <a:buClrTx/>
            </a:pPr>
            <a:r>
              <a:rPr lang="en-US" sz="3242" kern="1200">
                <a:solidFill>
                  <a:srgbClr val="06327D"/>
                </a:solidFill>
                <a:latin typeface="Poppins Medium Bold"/>
                <a:ea typeface="+mn-ea"/>
                <a:cs typeface="+mn-cs"/>
              </a:rPr>
              <a:t>01.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0213" y="1626912"/>
            <a:ext cx="1850587" cy="83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2242"/>
              </a:lnSpc>
              <a:spcBef>
                <a:spcPct val="0"/>
              </a:spcBef>
              <a:buClrTx/>
            </a:pPr>
            <a:r>
              <a:rPr lang="zh-TW" altLang="en-US" sz="1601" kern="1200" dirty="0">
                <a:latin typeface="Calibri"/>
                <a:ea typeface="Inter"/>
                <a:cs typeface="+mn-cs"/>
              </a:rPr>
              <a:t>製作</a:t>
            </a:r>
            <a:r>
              <a:rPr lang="en-US" sz="1601" kern="1200" dirty="0">
                <a:latin typeface="Calibri"/>
                <a:ea typeface="Inter"/>
                <a:cs typeface="+mn-cs"/>
              </a:rPr>
              <a:t>UML</a:t>
            </a:r>
          </a:p>
          <a:p>
            <a:pPr defTabSz="457200">
              <a:lnSpc>
                <a:spcPts val="2242"/>
              </a:lnSpc>
              <a:spcBef>
                <a:spcPct val="0"/>
              </a:spcBef>
              <a:buClrTx/>
            </a:pPr>
            <a:r>
              <a:rPr lang="zh-TW" altLang="en-US" sz="1601" kern="1200" dirty="0">
                <a:latin typeface="Calibri"/>
                <a:ea typeface="Inter"/>
                <a:cs typeface="+mn-cs"/>
              </a:rPr>
              <a:t>開始介面</a:t>
            </a:r>
            <a:endParaRPr lang="en-US" altLang="zh-TW" sz="1601" kern="1200" dirty="0">
              <a:latin typeface="Calibri"/>
              <a:ea typeface="Inter"/>
              <a:cs typeface="+mn-cs"/>
            </a:endParaRPr>
          </a:p>
          <a:p>
            <a:pPr defTabSz="457200">
              <a:lnSpc>
                <a:spcPts val="2242"/>
              </a:lnSpc>
              <a:spcBef>
                <a:spcPct val="0"/>
              </a:spcBef>
              <a:buClrTx/>
            </a:pPr>
            <a:r>
              <a:rPr lang="zh-TW" altLang="en-US" sz="1601" kern="1200" dirty="0">
                <a:latin typeface="Calibri"/>
                <a:ea typeface="Inter"/>
                <a:cs typeface="+mn-cs"/>
              </a:rPr>
              <a:t>地圖顯示</a:t>
            </a:r>
            <a:endParaRPr lang="en-US" sz="1601" kern="1200" dirty="0">
              <a:latin typeface="Calibri"/>
              <a:ea typeface="Inter"/>
              <a:cs typeface="+mn-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75308" y="938336"/>
            <a:ext cx="1095450" cy="532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4539"/>
              </a:lnSpc>
              <a:spcBef>
                <a:spcPct val="0"/>
              </a:spcBef>
              <a:buClrTx/>
            </a:pPr>
            <a:r>
              <a:rPr lang="en-US" sz="3242" kern="1200">
                <a:solidFill>
                  <a:srgbClr val="2B70E4"/>
                </a:solidFill>
                <a:latin typeface="Poppins Medium Bold"/>
                <a:ea typeface="+mn-ea"/>
                <a:cs typeface="+mn-cs"/>
              </a:rPr>
              <a:t>02.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75308" y="1589792"/>
            <a:ext cx="1788616" cy="54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2242"/>
              </a:lnSpc>
              <a:spcBef>
                <a:spcPct val="0"/>
              </a:spcBef>
              <a:buClrTx/>
            </a:pPr>
            <a:r>
              <a:rPr lang="zh-TW" altLang="en-US" sz="1601" kern="1200" dirty="0">
                <a:solidFill>
                  <a:schemeClr val="bg1"/>
                </a:solidFill>
                <a:latin typeface="Calibri"/>
                <a:ea typeface="Inter"/>
                <a:cs typeface="+mn-cs"/>
              </a:rPr>
              <a:t>輸入黑、白棋</a:t>
            </a:r>
            <a:endParaRPr lang="en-US" altLang="zh-TW" sz="1601" kern="1200" dirty="0">
              <a:solidFill>
                <a:schemeClr val="bg1"/>
              </a:solidFill>
              <a:latin typeface="Calibri"/>
              <a:ea typeface="Inter"/>
              <a:cs typeface="+mn-cs"/>
            </a:endParaRPr>
          </a:p>
          <a:p>
            <a:pPr defTabSz="457200">
              <a:lnSpc>
                <a:spcPts val="2242"/>
              </a:lnSpc>
              <a:spcBef>
                <a:spcPct val="0"/>
              </a:spcBef>
              <a:buClrTx/>
            </a:pPr>
            <a:r>
              <a:rPr lang="zh-TW" altLang="en-US" sz="1601" kern="1200" dirty="0">
                <a:solidFill>
                  <a:schemeClr val="bg1"/>
                </a:solidFill>
                <a:latin typeface="Calibri"/>
                <a:ea typeface="Inter"/>
                <a:cs typeface="+mn-cs"/>
              </a:rPr>
              <a:t>判斷勝負</a:t>
            </a:r>
            <a:endParaRPr lang="en-US" sz="1601" kern="1200" dirty="0">
              <a:solidFill>
                <a:schemeClr val="bg1"/>
              </a:solidFill>
              <a:latin typeface="Calibri"/>
              <a:ea typeface="Inter"/>
              <a:cs typeface="+mn-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150083" y="938336"/>
            <a:ext cx="1095450" cy="532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4539"/>
              </a:lnSpc>
              <a:spcBef>
                <a:spcPct val="0"/>
              </a:spcBef>
              <a:buClrTx/>
            </a:pPr>
            <a:r>
              <a:rPr lang="en-US" sz="3242" kern="1200">
                <a:solidFill>
                  <a:srgbClr val="44B875"/>
                </a:solidFill>
                <a:latin typeface="Poppins Medium Bold"/>
                <a:ea typeface="+mn-ea"/>
                <a:cs typeface="+mn-cs"/>
              </a:rPr>
              <a:t>03.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50083" y="1589792"/>
            <a:ext cx="1788616" cy="82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2242"/>
              </a:lnSpc>
              <a:spcBef>
                <a:spcPct val="0"/>
              </a:spcBef>
              <a:buClrTx/>
            </a:pPr>
            <a:r>
              <a:rPr lang="en-US" sz="1601" kern="1200" dirty="0">
                <a:solidFill>
                  <a:schemeClr val="bg1"/>
                </a:solidFill>
                <a:latin typeface="Calibri"/>
                <a:ea typeface="Inter"/>
                <a:cs typeface="+mn-cs"/>
              </a:rPr>
              <a:t>Debug</a:t>
            </a:r>
          </a:p>
          <a:p>
            <a:pPr defTabSz="457200">
              <a:lnSpc>
                <a:spcPts val="2242"/>
              </a:lnSpc>
              <a:spcBef>
                <a:spcPct val="0"/>
              </a:spcBef>
              <a:buClrTx/>
            </a:pPr>
            <a:r>
              <a:rPr lang="zh-TW" altLang="en-US" sz="1601" kern="1200" dirty="0">
                <a:solidFill>
                  <a:schemeClr val="bg1"/>
                </a:solidFill>
                <a:latin typeface="Calibri"/>
                <a:ea typeface="Inter"/>
                <a:cs typeface="+mn-cs"/>
              </a:rPr>
              <a:t>更新</a:t>
            </a:r>
            <a:r>
              <a:rPr lang="en-US" altLang="zh-TW" sz="1601" kern="1200" dirty="0">
                <a:solidFill>
                  <a:schemeClr val="bg1"/>
                </a:solidFill>
                <a:latin typeface="Calibri"/>
                <a:ea typeface="Inter"/>
                <a:cs typeface="+mn-cs"/>
              </a:rPr>
              <a:t>UML</a:t>
            </a:r>
            <a:endParaRPr lang="en-US" sz="1601" kern="1200" dirty="0">
              <a:solidFill>
                <a:schemeClr val="bg1"/>
              </a:solidFill>
              <a:latin typeface="Calibri"/>
              <a:ea typeface="Inter"/>
              <a:cs typeface="+mn-cs"/>
            </a:endParaRPr>
          </a:p>
          <a:p>
            <a:pPr defTabSz="457200">
              <a:lnSpc>
                <a:spcPts val="2242"/>
              </a:lnSpc>
              <a:spcBef>
                <a:spcPct val="0"/>
              </a:spcBef>
              <a:buClrTx/>
            </a:pPr>
            <a:r>
              <a:rPr lang="en-US" sz="1601" kern="1200" dirty="0" err="1">
                <a:solidFill>
                  <a:schemeClr val="bg1"/>
                </a:solidFill>
                <a:latin typeface="Calibri"/>
                <a:ea typeface="Inter"/>
                <a:cs typeface="+mn-cs"/>
              </a:rPr>
              <a:t>完成報告</a:t>
            </a:r>
            <a:endParaRPr lang="en-US" sz="1601" kern="1200" dirty="0">
              <a:solidFill>
                <a:schemeClr val="bg1"/>
              </a:solidFill>
              <a:latin typeface="Calibri"/>
              <a:ea typeface="Inter"/>
              <a:cs typeface="+mn-cs"/>
            </a:endParaRPr>
          </a:p>
        </p:txBody>
      </p:sp>
      <p:grpSp>
        <p:nvGrpSpPr>
          <p:cNvPr id="15" name="Group 15"/>
          <p:cNvGrpSpPr/>
          <p:nvPr/>
        </p:nvGrpSpPr>
        <p:grpSpPr>
          <a:xfrm rot="-2700000">
            <a:off x="6976736" y="-960424"/>
            <a:ext cx="1923926" cy="1920848"/>
            <a:chOff x="0" y="0"/>
            <a:chExt cx="6350000" cy="63398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4B875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zh-TW" altLang="en-US" sz="900" kern="120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-2700000">
            <a:off x="5862071" y="-629338"/>
            <a:ext cx="1022181" cy="1020546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6327D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zh-TW" altLang="en-US" sz="900" kern="120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445422" y="1083601"/>
            <a:ext cx="1456944" cy="335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457200">
              <a:lnSpc>
                <a:spcPts val="2781"/>
              </a:lnSpc>
              <a:spcBef>
                <a:spcPct val="0"/>
              </a:spcBef>
              <a:buClrTx/>
            </a:pPr>
            <a:r>
              <a:rPr lang="en-US" sz="1986" kern="1200">
                <a:solidFill>
                  <a:srgbClr val="06327D"/>
                </a:solidFill>
                <a:latin typeface="Calibri"/>
                <a:ea typeface="Poppins Medium Bold"/>
                <a:cs typeface="+mn-cs"/>
              </a:rPr>
              <a:t>（現階段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分工狀態</a:t>
            </a:r>
            <a:endParaRPr sz="360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楊承諺</a:t>
            </a:r>
            <a:r>
              <a:rPr lang="zh-TW" sz="2400" dirty="0"/>
              <a:t>:程式、製作ppt</a:t>
            </a:r>
            <a:endParaRPr sz="2400" dirty="0"/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zh-TW" sz="2400" dirty="0"/>
              <a:t>吳思樊</a:t>
            </a:r>
            <a:r>
              <a:rPr lang="zh-TW" sz="2400" dirty="0"/>
              <a:t>:程式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張仁祥</a:t>
            </a:r>
            <a:r>
              <a:rPr lang="zh-TW" sz="2400" dirty="0"/>
              <a:t>:程式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五子棋介紹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24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簡易規則: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由白棋先行，黑白雙方輪流落子在棋盤的交叉點先在棋盤上形成橫、直、或縱的連續五個棋子者（連五）為勝。</a:t>
            </a:r>
            <a:endParaRPr sz="2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。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00" y="1774575"/>
            <a:ext cx="2377425" cy="23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架構圖</a:t>
            </a:r>
            <a:endParaRPr sz="3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75" y="1364750"/>
            <a:ext cx="481114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流程圖</a:t>
            </a:r>
            <a:endParaRPr sz="3600"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t="2840" b="-2840"/>
          <a:stretch/>
        </p:blipFill>
        <p:spPr>
          <a:xfrm>
            <a:off x="3496550" y="1268775"/>
            <a:ext cx="2640800" cy="36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UML</a:t>
            </a:r>
            <a:endParaRPr sz="36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2111401" y="1606918"/>
            <a:ext cx="5582263" cy="297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使用的軟體</a:t>
            </a:r>
            <a:endParaRPr sz="3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046" y="1873925"/>
            <a:ext cx="2571875" cy="18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 l="-11090" t="-10960" r="11090" b="10959"/>
          <a:stretch/>
        </p:blipFill>
        <p:spPr>
          <a:xfrm>
            <a:off x="2296366" y="1952625"/>
            <a:ext cx="1095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chatGPT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00" y="1307850"/>
            <a:ext cx="5979399" cy="3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遊戲規則說明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9CA20D-03BD-8965-47FC-2AC865DF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92" y="1178559"/>
            <a:ext cx="6807201" cy="38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地圖展示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9CA20D-03BD-8965-47FC-2AC865DF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3379" y="1178559"/>
            <a:ext cx="3813027" cy="38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158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117</Words>
  <Application>Microsoft Office PowerPoint</Application>
  <PresentationFormat>如螢幕大小 (16:9)</PresentationFormat>
  <Paragraphs>30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Montserrat</vt:lpstr>
      <vt:lpstr>Arial</vt:lpstr>
      <vt:lpstr>Calibri</vt:lpstr>
      <vt:lpstr>Poppins Medium Bold</vt:lpstr>
      <vt:lpstr>Lato</vt:lpstr>
      <vt:lpstr>Focus</vt:lpstr>
      <vt:lpstr>五子棋 </vt:lpstr>
      <vt:lpstr>五子棋介紹</vt:lpstr>
      <vt:lpstr>架構圖</vt:lpstr>
      <vt:lpstr>流程圖</vt:lpstr>
      <vt:lpstr>UML</vt:lpstr>
      <vt:lpstr>使用的軟體</vt:lpstr>
      <vt:lpstr>chatGPT </vt:lpstr>
      <vt:lpstr>玩法介紹—遊戲規則說明 </vt:lpstr>
      <vt:lpstr>地圖展示 </vt:lpstr>
      <vt:lpstr>PowerPoint 簡報</vt:lpstr>
      <vt:lpstr>分工狀態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 </dc:title>
  <cp:lastModifiedBy>承諺 楊</cp:lastModifiedBy>
  <cp:revision>6</cp:revision>
  <dcterms:modified xsi:type="dcterms:W3CDTF">2024-05-13T17:39:40Z</dcterms:modified>
</cp:coreProperties>
</file>