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E2A8D0D-F38A-433A-B4F7-6A4337412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b="1" dirty="0"/>
              <a:t>oogle </a:t>
            </a:r>
            <a:r>
              <a:rPr lang="en-US" b="1" dirty="0"/>
              <a:t>P</a:t>
            </a:r>
            <a:r>
              <a:rPr b="1" dirty="0"/>
              <a:t>lay </a:t>
            </a:r>
            <a:r>
              <a:rPr lang="en-US" b="1" dirty="0"/>
              <a:t>S</a:t>
            </a:r>
            <a:r>
              <a:rPr b="1" dirty="0"/>
              <a:t>tore </a:t>
            </a:r>
            <a:r>
              <a:rPr lang="en-US" b="1" dirty="0"/>
              <a:t>A</a:t>
            </a:r>
            <a:r>
              <a:rPr b="1" dirty="0"/>
              <a:t>nalytics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90E6BB8-9EFD-4B40-817C-778B638D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Google Play Store Analytics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Analytics</dc:title>
  <dc:creator/>
  <cp:lastModifiedBy>Microsoft Office User</cp:lastModifiedBy>
  <cp:revision>1</cp:revision>
  <dcterms:created xsi:type="dcterms:W3CDTF">2022-09-27T12:23:06Z</dcterms:created>
  <dcterms:modified xsi:type="dcterms:W3CDTF">2022-09-27T12:24:33Z</dcterms:modified>
</cp:coreProperties>
</file>