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9" r:id="rId2"/>
    <p:sldId id="258" r:id="rId3"/>
    <p:sldId id="257" r:id="rId4"/>
    <p:sldId id="260" r:id="rId5"/>
    <p:sldId id="261" r:id="rId6"/>
    <p:sldId id="270" r:id="rId7"/>
    <p:sldId id="266" r:id="rId8"/>
    <p:sldId id="264" r:id="rId9"/>
    <p:sldId id="265" r:id="rId10"/>
    <p:sldId id="267" r:id="rId11"/>
    <p:sldId id="263" r:id="rId12"/>
    <p:sldId id="268" r:id="rId13"/>
    <p:sldId id="271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45B3EC-70CF-DC47-5758-898978DF559D}"/>
              </a:ext>
            </a:extLst>
          </p:cNvPr>
          <p:cNvSpPr txBox="1">
            <a:spLocks/>
          </p:cNvSpPr>
          <p:nvPr/>
        </p:nvSpPr>
        <p:spPr>
          <a:xfrm>
            <a:off x="1222159" y="16226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2B74B-51F4-C15A-FF0F-82C5A20D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23" y="871104"/>
            <a:ext cx="9872871" cy="5115791"/>
          </a:xfrm>
        </p:spPr>
        <p:txBody>
          <a:bodyPr anchor="ctr">
            <a:normAutofit/>
          </a:bodyPr>
          <a:lstStyle/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어느 깊은 가을밤 잠에서 깨어난 제자가 울고 있었다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 모습을 본 스승이 기이하게 여겨 제자에게 물었다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무서운 꿈을 꾸었느냐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아닙니다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슬픈 꿈을 꾸었느냐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아닙니다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 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달콤한 꿈을 꾸었습니다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그런데 왜 그리 슬피 우느냐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제자는 흐르는 눈물을 닦아내며 나지막이 말했다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 꿈은 이루어질 수 없기 때문입니다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...“</a:t>
            </a:r>
          </a:p>
          <a:p>
            <a:pPr marL="274320" lvl="1" indent="0" algn="r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영화 달콤한 인생 중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17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확장성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682434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전작의 전용 엔진이 아닌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범용적인 엔진을 만들어서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다른 게임에도 적용하기 편하다는 것을 강조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65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239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20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배운점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000A8-79EC-2DA8-67D1-EABE2A64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27563"/>
            <a:ext cx="6010758" cy="334862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0AE5F8-AB0A-244C-14E7-E04F76C316E2}"/>
              </a:ext>
            </a:extLst>
          </p:cNvPr>
          <p:cNvGrpSpPr/>
          <p:nvPr/>
        </p:nvGrpSpPr>
        <p:grpSpPr>
          <a:xfrm>
            <a:off x="6539972" y="3201082"/>
            <a:ext cx="1451697" cy="1040564"/>
            <a:chOff x="6539972" y="3201082"/>
            <a:chExt cx="1451697" cy="1040564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6BC59D4-2F96-4861-5771-7D296054EEF1}"/>
                </a:ext>
              </a:extLst>
            </p:cNvPr>
            <p:cNvSpPr/>
            <p:nvPr/>
          </p:nvSpPr>
          <p:spPr>
            <a:xfrm>
              <a:off x="6539972" y="3401137"/>
              <a:ext cx="1451697" cy="840509"/>
            </a:xfrm>
            <a:prstGeom prst="rightArrow">
              <a:avLst>
                <a:gd name="adj1" fmla="val 50000"/>
                <a:gd name="adj2" fmla="val 516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86CF06-07F0-0FE0-5D25-BDEC8EFF4A32}"/>
                </a:ext>
              </a:extLst>
            </p:cNvPr>
            <p:cNvSpPr txBox="1"/>
            <p:nvPr/>
          </p:nvSpPr>
          <p:spPr>
            <a:xfrm>
              <a:off x="6682315" y="320108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5</a:t>
              </a:r>
              <a:r>
                <a:rPr lang="ko-KR" altLang="en-US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개월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6FBC1D-C7A1-81AA-DD64-9F05C0836B90}"/>
              </a:ext>
            </a:extLst>
          </p:cNvPr>
          <p:cNvGrpSpPr/>
          <p:nvPr/>
        </p:nvGrpSpPr>
        <p:grpSpPr>
          <a:xfrm>
            <a:off x="8035468" y="1287780"/>
            <a:ext cx="3714420" cy="5004921"/>
            <a:chOff x="8035468" y="1287780"/>
            <a:chExt cx="3714420" cy="50049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03795D-C5CB-BB6B-645D-220094429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605"/>
            <a:stretch/>
          </p:blipFill>
          <p:spPr>
            <a:xfrm>
              <a:off x="8035468" y="1823335"/>
              <a:ext cx="3714420" cy="44693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896BBD-C978-4F30-502A-E5EFD30B5549}"/>
                </a:ext>
              </a:extLst>
            </p:cNvPr>
            <p:cNvSpPr txBox="1"/>
            <p:nvPr/>
          </p:nvSpPr>
          <p:spPr>
            <a:xfrm>
              <a:off x="8493897" y="1287780"/>
              <a:ext cx="2797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이번 </a:t>
              </a:r>
              <a:r>
                <a:rPr lang="en-US" altLang="ko-KR" sz="2400" dirty="0" err="1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Graphic.h</a:t>
              </a:r>
              <a:r>
                <a:rPr lang="en-US" altLang="ko-KR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1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배운점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30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84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1FFE-8A8D-0756-080E-8F4E19FC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sz="8000" b="1" dirty="0" err="1">
                <a:latin typeface="Georgia" panose="02040502050405020303" pitchFamily="18" charset="0"/>
                <a:cs typeface="Arial" panose="020B0604020202020204" pitchFamily="34" charset="0"/>
              </a:rPr>
              <a:t>Dalma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[</a:t>
            </a:r>
            <a: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  <a:t>Re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]</a:t>
            </a:r>
            <a:b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In the Console Engine by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1410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오지훈</a:t>
            </a:r>
            <a:endParaRPr lang="ko-KR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06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경력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사용된 기술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배운점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마무리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9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3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b="1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동건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선배님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이시형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양의성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이서하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김민수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최준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35603-13C7-F073-7895-42FAF3D7F280}"/>
              </a:ext>
            </a:extLst>
          </p:cNvPr>
          <p:cNvSpPr txBox="1"/>
          <p:nvPr/>
        </p:nvSpPr>
        <p:spPr>
          <a:xfrm>
            <a:off x="3753642" y="2497976"/>
            <a:ext cx="81596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 err="1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엄민기</a:t>
            </a:r>
            <a:r>
              <a:rPr lang="ko-KR" altLang="en-US" sz="11500" b="1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선생님</a:t>
            </a:r>
            <a:endParaRPr lang="ko-KR" altLang="en-US" sz="1600" b="1" dirty="0">
              <a:solidFill>
                <a:schemeClr val="accent1"/>
              </a:solidFill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경력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샌즈</a:t>
            </a:r>
            <a:endParaRPr lang="ko-KR" altLang="en-US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636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성능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 방식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확장성</a:t>
            </a:r>
          </a:p>
        </p:txBody>
      </p:sp>
    </p:spTree>
    <p:extLst>
      <p:ext uri="{BB962C8B-B14F-4D97-AF65-F5344CB8AC3E}">
        <p14:creationId xmlns:p14="http://schemas.microsoft.com/office/powerpoint/2010/main" val="1622920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성능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618969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SIMD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를 사용하여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프레임이 더욱 올라갔다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0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967441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</a:t>
                      </a:r>
                      <a:r>
                        <a:rPr lang="ko-KR" altLang="en-US" dirty="0" err="1">
                          <a:solidFill>
                            <a:schemeClr val="accent1"/>
                          </a:solidFill>
                        </a:rPr>
                        <a:t>그래픽적인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 상승과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출력 함수 구조를 개선하여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프레임 상승 강조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6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59600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픽셀감지 방식과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OBB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방식의 차이점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?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서술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53</TotalTime>
  <Words>211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안동엄마까투리</vt:lpstr>
      <vt:lpstr>Arial</vt:lpstr>
      <vt:lpstr>Corbel</vt:lpstr>
      <vt:lpstr>Georgia</vt:lpstr>
      <vt:lpstr>기본</vt:lpstr>
      <vt:lpstr>PowerPoint 프레젠테이션</vt:lpstr>
      <vt:lpstr>Dalma[Re] In the Console Engine by 1410오지훈</vt:lpstr>
      <vt:lpstr>목차</vt:lpstr>
      <vt:lpstr>고마운 사람들(Thanks)</vt:lpstr>
      <vt:lpstr>경력</vt:lpstr>
      <vt:lpstr>전작과의 차이점</vt:lpstr>
      <vt:lpstr>전작과의 차이점 – 성능</vt:lpstr>
      <vt:lpstr>전작과의 차이점 - 그래픽</vt:lpstr>
      <vt:lpstr>전작과의 차이점 – 충돌 감지</vt:lpstr>
      <vt:lpstr>전작과의 차이점 – 확장성</vt:lpstr>
      <vt:lpstr>사용된 기술</vt:lpstr>
      <vt:lpstr>게임 시연</vt:lpstr>
      <vt:lpstr>배운점</vt:lpstr>
      <vt:lpstr>배운점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Dalma(Re) In the ConsoleEngine by 1410오지훈</dc:title>
  <dc:creator>짱어 오</dc:creator>
  <cp:lastModifiedBy>짱어 오</cp:lastModifiedBy>
  <cp:revision>87</cp:revision>
  <dcterms:created xsi:type="dcterms:W3CDTF">2022-11-19T17:50:43Z</dcterms:created>
  <dcterms:modified xsi:type="dcterms:W3CDTF">2022-11-19T21:04:20Z</dcterms:modified>
</cp:coreProperties>
</file>