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C3D42-C0FE-EACB-6AFC-2770F5DBE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3A034-6986-F9BF-EAE1-F7884A92C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C66B4-5649-0173-BCEF-94ABA44D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56D0A-6D1D-F55A-5A6C-F8474945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AD9F9-878E-8D46-480A-C4FD0469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18B8C-EB27-9E8D-4333-960B6A01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C76B3-87C6-89F2-C329-10D0AE8B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6E12C-2370-7811-7C96-FABA75C1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687A2-AA78-DDA8-F582-EA434881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E18D1-A982-2DB9-E4DF-1789A2B9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C785F2-8295-9D53-F678-2E6A5180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10F89-1E93-F0A4-D521-05D3AFFAD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A713C-4083-8C02-304B-C58AC8C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959D-BD5E-3FA6-C9AF-C44DEBA2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22F46-A2C9-3B32-2B77-5B29FD1E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A66E2-5DFE-413E-A488-EDA1A4D9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5AF11-00B9-2B61-A552-18606845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5349D-5C73-0E16-E99E-476DBE82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3FB28-758E-4A96-57A2-AEED91E7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E6FAB-E453-8CF5-5AF9-730059B5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ADCA0-0828-0850-6D44-3ECC82E7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2E887-A365-3460-7528-BFB34026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FF53B-0EB9-C39F-F6B8-965483F4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F0C0D-C3EC-60D9-54AB-9DE7B682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96D68-7272-5C0F-7817-F09E18E0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843F8-1854-C5FA-464F-2B17E7C8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1838B-4D9B-90A5-096D-7ED992286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B9ED6-459C-182A-84E4-E2E694EA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9CA71-E2E9-D98D-55B3-DB30BA2E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15BA6-58A2-CA5D-F33D-24EF424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202E4-1A77-FF96-D6E6-EF20798B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8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25AE6-1DF8-363D-EDAF-5F152AC2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279F1-DC2F-77C1-7FD6-4AF49273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40A38-6BDA-7F55-ADFE-6D2D9F6B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A863A-AC37-E3A1-A68B-6F462ADEE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5EDE7-3B4F-0A06-C1BE-F38738AC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AEC4CB-5DAD-E2E5-B32C-1B18ECB4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02500-E45E-E352-3600-FC6C869B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938E4-AFC1-EE2A-68AF-D2EAAEDC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3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E1FDF-FA33-1631-9791-22E02F1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8BFE6-5CF0-0848-0DCC-91EC23D9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8F9156-8AA2-CC64-5DE2-57DD7525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D27F58-CA25-F4A5-495E-5BB5EF7A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75BE09-55DF-8C18-3451-D6C4A583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F5F764-4FA1-0FED-E577-164F9404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5E531-CBCE-6CE5-F405-5FA01DA2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F9FDE-AB5E-6D4D-8A9D-2D85B4FC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01F0-1B4D-101B-44FE-E9C93CE3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D56B6-22B9-6987-55A8-EA73850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86F7C-F91E-3D96-0861-D1F1BCC5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320A7-0A1D-15BC-910C-E607AD9D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AA4AE-59C2-ABAA-FF0A-FD6D047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5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0D326-8E6B-36DD-7553-37DB481E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8B144-CFE6-98D4-4FEB-314A0ED4C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C7609-256C-DFE7-8557-C8E0CA059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9B8AC1-72DC-B5F4-D362-4E08A644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97903-EAE3-94F0-311B-A8FBA857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EB49C-8ED3-2446-6E2A-395E12E5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2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E3ECE0-7ACB-36CD-396D-D5B24472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59E33-D191-0A40-F6D8-4B99C028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FC5AA-DD6F-47CC-02D0-0EFB28A4B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5AF6-0571-4D35-88BF-727894DF4FA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A9C8E-3268-C894-25E0-A94439BA2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702B0-4D15-97DC-B252-5C5825E9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E10B-A4C5-4CA4-975D-15A6A0346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1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FB30E-DCAF-CA46-95FC-E7B5ADD6D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F5EC32-D055-42F6-3050-0EBBB0577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8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짱어 오</dc:creator>
  <cp:lastModifiedBy>짱어 오</cp:lastModifiedBy>
  <cp:revision>1</cp:revision>
  <dcterms:created xsi:type="dcterms:W3CDTF">2022-10-22T16:37:43Z</dcterms:created>
  <dcterms:modified xsi:type="dcterms:W3CDTF">2022-10-22T16:37:46Z</dcterms:modified>
</cp:coreProperties>
</file>