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9" r:id="rId2"/>
    <p:sldId id="258" r:id="rId3"/>
    <p:sldId id="257" r:id="rId4"/>
    <p:sldId id="260" r:id="rId5"/>
    <p:sldId id="261" r:id="rId6"/>
    <p:sldId id="270" r:id="rId7"/>
    <p:sldId id="266" r:id="rId8"/>
    <p:sldId id="264" r:id="rId9"/>
    <p:sldId id="265" r:id="rId10"/>
    <p:sldId id="267" r:id="rId11"/>
    <p:sldId id="263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F69F4B-D390-4E2F-9ED8-A52F68FCBDE0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89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F4B-D390-4E2F-9ED8-A52F68FCBDE0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54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F4B-D390-4E2F-9ED8-A52F68FCBDE0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88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F4B-D390-4E2F-9ED8-A52F68FCBDE0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81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F4B-D390-4E2F-9ED8-A52F68FCBDE0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64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F4B-D390-4E2F-9ED8-A52F68FCBDE0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47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F4B-D390-4E2F-9ED8-A52F68FCBDE0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07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F4B-D390-4E2F-9ED8-A52F68FCBDE0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2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F4B-D390-4E2F-9ED8-A52F68FCBDE0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81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F4B-D390-4E2F-9ED8-A52F68FCBDE0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7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9F4B-D390-4E2F-9ED8-A52F68FCBDE0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50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5F69F4B-D390-4E2F-9ED8-A52F68FCBDE0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D32F4F6-E7D7-4971-9498-28B925D66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4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245B3EC-70CF-DC47-5758-898978DF559D}"/>
              </a:ext>
            </a:extLst>
          </p:cNvPr>
          <p:cNvSpPr txBox="1">
            <a:spLocks/>
          </p:cNvSpPr>
          <p:nvPr/>
        </p:nvSpPr>
        <p:spPr>
          <a:xfrm>
            <a:off x="1222159" y="162264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42B74B-51F4-C15A-FF0F-82C5A20D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723" y="871104"/>
            <a:ext cx="9872871" cy="5115791"/>
          </a:xfrm>
        </p:spPr>
        <p:txBody>
          <a:bodyPr anchor="ctr">
            <a:normAutofit/>
          </a:bodyPr>
          <a:lstStyle/>
          <a:p>
            <a:pPr marL="274320" lvl="1" indent="0" algn="ctr">
              <a:buNone/>
            </a:pPr>
            <a:r>
              <a:rPr lang="ko-KR" altLang="en-US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어느 깊은 가을밤 잠에서 깨어난 제자가 울고 있었다</a:t>
            </a:r>
            <a:r>
              <a:rPr lang="en-US" altLang="ko-KR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 marL="274320" lvl="1" indent="0" algn="ctr">
              <a:buNone/>
            </a:pPr>
            <a:r>
              <a:rPr lang="ko-KR" altLang="en-US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그 모습을 본 스승이 기이하게 여겨 제자에게 물었다</a:t>
            </a:r>
            <a:r>
              <a:rPr lang="en-US" altLang="ko-KR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 marL="274320" lvl="1" indent="0" algn="ctr">
              <a:buNone/>
            </a:pPr>
            <a:r>
              <a:rPr lang="en-US" altLang="ko-KR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"</a:t>
            </a:r>
            <a:r>
              <a:rPr lang="ko-KR" altLang="en-US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무서운 꿈을 꾸었느냐</a:t>
            </a:r>
            <a:r>
              <a:rPr lang="en-US" altLang="ko-KR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?“</a:t>
            </a:r>
          </a:p>
          <a:p>
            <a:pPr marL="274320" lvl="1" indent="0" algn="ctr">
              <a:buNone/>
            </a:pPr>
            <a:r>
              <a:rPr lang="en-US" altLang="ko-KR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"</a:t>
            </a:r>
            <a:r>
              <a:rPr lang="ko-KR" altLang="en-US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아닙니다</a:t>
            </a:r>
            <a:r>
              <a:rPr lang="en-US" altLang="ko-KR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.“</a:t>
            </a:r>
          </a:p>
          <a:p>
            <a:pPr marL="274320" lvl="1" indent="0" algn="ctr">
              <a:buNone/>
            </a:pPr>
            <a:r>
              <a:rPr lang="en-US" altLang="ko-KR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"</a:t>
            </a:r>
            <a:r>
              <a:rPr lang="ko-KR" altLang="en-US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슬픈 꿈을 꾸었느냐</a:t>
            </a:r>
            <a:r>
              <a:rPr lang="en-US" altLang="ko-KR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?“</a:t>
            </a:r>
          </a:p>
          <a:p>
            <a:pPr marL="274320" lvl="1" indent="0" algn="ctr">
              <a:buNone/>
            </a:pPr>
            <a:r>
              <a:rPr lang="en-US" altLang="ko-KR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"</a:t>
            </a:r>
            <a:r>
              <a:rPr lang="ko-KR" altLang="en-US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아닙니다</a:t>
            </a:r>
            <a:r>
              <a:rPr lang="en-US" altLang="ko-KR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 </a:t>
            </a:r>
            <a:r>
              <a:rPr lang="ko-KR" altLang="en-US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달콤한 꿈을 꾸었습니다</a:t>
            </a:r>
            <a:r>
              <a:rPr lang="en-US" altLang="ko-KR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.“</a:t>
            </a:r>
          </a:p>
          <a:p>
            <a:pPr marL="274320" lvl="1" indent="0" algn="ctr">
              <a:buNone/>
            </a:pPr>
            <a:r>
              <a:rPr lang="en-US" altLang="ko-KR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"</a:t>
            </a:r>
            <a:r>
              <a:rPr lang="ko-KR" altLang="en-US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그런데 왜 그리 슬피 우느냐</a:t>
            </a:r>
            <a:r>
              <a:rPr lang="en-US" altLang="ko-KR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?“</a:t>
            </a:r>
          </a:p>
          <a:p>
            <a:pPr marL="274320" lvl="1" indent="0" algn="ctr">
              <a:buNone/>
            </a:pPr>
            <a:r>
              <a:rPr lang="ko-KR" altLang="en-US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제자는 흐르는 눈물을 닦아내며 나지막이 말했다</a:t>
            </a:r>
            <a:r>
              <a:rPr lang="en-US" altLang="ko-KR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</a:t>
            </a:r>
          </a:p>
          <a:p>
            <a:pPr marL="274320" lvl="1" indent="0" algn="ctr">
              <a:buNone/>
            </a:pPr>
            <a:r>
              <a:rPr lang="en-US" altLang="ko-KR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"</a:t>
            </a:r>
            <a:r>
              <a:rPr lang="ko-KR" altLang="en-US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그 꿈은 이루어질 수 없기 때문입니다</a:t>
            </a:r>
            <a:r>
              <a:rPr lang="en-US" altLang="ko-KR" sz="2400" b="0" i="0" dirty="0">
                <a:effectLst/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...“</a:t>
            </a:r>
          </a:p>
          <a:p>
            <a:pPr marL="274320" lvl="1" indent="0" algn="r">
              <a:buNone/>
            </a:pP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- 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영화 달콤한 인생 중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9175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전작과의 차이점 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– </a:t>
            </a: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확장성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C148D80-6977-BEB8-81D1-2DBD18736F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682434"/>
              </p:ext>
            </p:extLst>
          </p:nvPr>
        </p:nvGraphicFramePr>
        <p:xfrm>
          <a:off x="1176338" y="1965960"/>
          <a:ext cx="9872662" cy="419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1889805712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2261537799"/>
                    </a:ext>
                  </a:extLst>
                </a:gridCol>
              </a:tblGrid>
              <a:tr h="406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latin typeface="Georgia" panose="02040502050405020303" pitchFamily="18" charset="0"/>
                        </a:rPr>
                        <a:t>Dalma</a:t>
                      </a:r>
                      <a:endParaRPr lang="ko-KR" altLang="en-US" b="1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Georgia" panose="02040502050405020303" pitchFamily="18" charset="0"/>
                        </a:rPr>
                        <a:t>Console Engine</a:t>
                      </a:r>
                      <a:endParaRPr lang="ko-KR" altLang="en-US" b="1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537910"/>
                  </a:ext>
                </a:extLst>
              </a:tr>
              <a:tr h="3784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대충 전작의 전용 엔진이 아닌</a:t>
                      </a:r>
                      <a:endParaRPr lang="en-US" altLang="ko-KR" dirty="0">
                        <a:solidFill>
                          <a:schemeClr val="accent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범용적인 엔진을 만들어서</a:t>
                      </a:r>
                      <a:endParaRPr lang="en-US" altLang="ko-KR" dirty="0">
                        <a:solidFill>
                          <a:schemeClr val="accent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다른 게임에도 적용하기 편하다는 것을 강조</a:t>
                      </a:r>
                      <a:endParaRPr lang="en-US" altLang="ko-K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543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8658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사용된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19FF73-BF2D-E8D5-831C-D54360ED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32392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게임 시연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19FF73-BF2D-E8D5-831C-D54360ED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2082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마무리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19FF73-BF2D-E8D5-831C-D54360ED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848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41FFE-8A8D-0756-080E-8F4E19FC3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altLang="ko-KR" sz="8000" b="1" dirty="0" err="1">
                <a:latin typeface="Georgia" panose="02040502050405020303" pitchFamily="18" charset="0"/>
                <a:cs typeface="Arial" panose="020B0604020202020204" pitchFamily="34" charset="0"/>
              </a:rPr>
              <a:t>Dalma</a:t>
            </a:r>
            <a:r>
              <a:rPr lang="en-US" altLang="ko-KR" sz="4400" dirty="0">
                <a:latin typeface="Georgia" panose="02040502050405020303" pitchFamily="18" charset="0"/>
                <a:cs typeface="Arial" panose="020B0604020202020204" pitchFamily="34" charset="0"/>
              </a:rPr>
              <a:t>[</a:t>
            </a:r>
            <a:r>
              <a:rPr lang="en-US" altLang="ko-KR" sz="4400" b="1" dirty="0">
                <a:latin typeface="Georgia" panose="02040502050405020303" pitchFamily="18" charset="0"/>
                <a:cs typeface="Arial" panose="020B0604020202020204" pitchFamily="34" charset="0"/>
              </a:rPr>
              <a:t>Re</a:t>
            </a:r>
            <a:r>
              <a:rPr lang="en-US" altLang="ko-KR" sz="4400" dirty="0">
                <a:latin typeface="Georgia" panose="02040502050405020303" pitchFamily="18" charset="0"/>
                <a:cs typeface="Arial" panose="020B0604020202020204" pitchFamily="34" charset="0"/>
              </a:rPr>
              <a:t>]</a:t>
            </a:r>
            <a:br>
              <a:rPr lang="en-US" altLang="ko-KR" sz="44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altLang="ko-KR" sz="1800" dirty="0">
                <a:latin typeface="Georgia" panose="02040502050405020303" pitchFamily="18" charset="0"/>
                <a:cs typeface="Arial" panose="020B0604020202020204" pitchFamily="34" charset="0"/>
              </a:rPr>
              <a:t>In the Console Engine by</a:t>
            </a:r>
            <a:r>
              <a:rPr lang="ko-KR" altLang="en-US" sz="1800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latin typeface="Georgia" panose="02040502050405020303" pitchFamily="18" charset="0"/>
                <a:cs typeface="Arial" panose="020B0604020202020204" pitchFamily="34" charset="0"/>
              </a:rPr>
              <a:t>1410</a:t>
            </a:r>
            <a:r>
              <a:rPr lang="ko-KR" altLang="en-US" sz="1800" dirty="0">
                <a:latin typeface="Georgia" panose="02040502050405020303" pitchFamily="18" charset="0"/>
                <a:cs typeface="Arial" panose="020B0604020202020204" pitchFamily="34" charset="0"/>
              </a:rPr>
              <a:t>오지훈</a:t>
            </a:r>
            <a:endParaRPr lang="ko-KR" altLang="en-US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60638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19FF73-BF2D-E8D5-831C-D54360ED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고마운 사람들</a:t>
            </a: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(Thanks)</a:t>
            </a:r>
          </a:p>
          <a:p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경력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전작과의 차이점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사용된 기술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게임 시연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마무리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05919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고마운 사람들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(Thanks)</a:t>
            </a:r>
            <a:endParaRPr lang="ko-KR" altLang="en-US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19FF73-BF2D-E8D5-831C-D54360ED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3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학년 </a:t>
            </a:r>
            <a:r>
              <a:rPr lang="ko-KR" altLang="en-US" sz="2400" b="1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고</a:t>
            </a:r>
            <a:r>
              <a:rPr lang="ko-KR" altLang="en-US" sz="24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동건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선배님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1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학년 이시형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1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학년 양의성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1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학년 이서하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1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학년 김민수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pPr marL="45720" indent="0">
              <a:buNone/>
            </a:pPr>
            <a:r>
              <a:rPr lang="en-US" altLang="ko-KR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1</a:t>
            </a:r>
            <a:r>
              <a:rPr lang="ko-KR" altLang="en-US" sz="24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학년 </a:t>
            </a:r>
            <a:r>
              <a:rPr lang="ko-KR" altLang="en-US" sz="24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최준</a:t>
            </a:r>
            <a:endParaRPr lang="en-US" altLang="ko-KR" sz="24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35603-13C7-F073-7895-42FAF3D7F280}"/>
              </a:ext>
            </a:extLst>
          </p:cNvPr>
          <p:cNvSpPr txBox="1"/>
          <p:nvPr/>
        </p:nvSpPr>
        <p:spPr>
          <a:xfrm>
            <a:off x="3753642" y="2497976"/>
            <a:ext cx="815960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500" b="1" dirty="0" err="1">
                <a:solidFill>
                  <a:schemeClr val="accent1"/>
                </a:solidFill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엄민기</a:t>
            </a:r>
            <a:r>
              <a:rPr lang="ko-KR" altLang="en-US" sz="11500" b="1" dirty="0">
                <a:solidFill>
                  <a:schemeClr val="accent1"/>
                </a:solidFill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 선생님</a:t>
            </a:r>
            <a:endParaRPr lang="ko-KR" altLang="en-US" sz="1600" b="1" dirty="0">
              <a:solidFill>
                <a:schemeClr val="accent1"/>
              </a:solidFill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83053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경력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A90B3F1-3EA7-7043-EC2C-689B38B11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샌즈</a:t>
            </a:r>
            <a:endParaRPr lang="ko-KR" altLang="en-US" sz="32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56361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전작과의 차이점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A90B3F1-3EA7-7043-EC2C-689B38B11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성능</a:t>
            </a:r>
            <a:endParaRPr lang="en-US" altLang="ko-KR" sz="32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r>
              <a:rPr lang="ko-KR" altLang="en-US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그래픽</a:t>
            </a:r>
            <a:endParaRPr lang="en-US" altLang="ko-KR" sz="32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r>
              <a:rPr lang="ko-KR" altLang="en-US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충돌 감지 방식</a:t>
            </a:r>
            <a:endParaRPr lang="en-US" altLang="ko-KR" sz="3200" dirty="0">
              <a:latin typeface="안동엄마까투리" panose="020B0600000101010101" pitchFamily="50" charset="-127"/>
              <a:ea typeface="안동엄마까투리" panose="020B0600000101010101" pitchFamily="50" charset="-127"/>
            </a:endParaRPr>
          </a:p>
          <a:p>
            <a:r>
              <a:rPr lang="ko-KR" altLang="en-US" sz="3200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확장성</a:t>
            </a:r>
          </a:p>
        </p:txBody>
      </p:sp>
    </p:spTree>
    <p:extLst>
      <p:ext uri="{BB962C8B-B14F-4D97-AF65-F5344CB8AC3E}">
        <p14:creationId xmlns:p14="http://schemas.microsoft.com/office/powerpoint/2010/main" val="16229208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전작과의 차이점 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– </a:t>
            </a: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성능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C148D80-6977-BEB8-81D1-2DBD18736F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618969"/>
              </p:ext>
            </p:extLst>
          </p:nvPr>
        </p:nvGraphicFramePr>
        <p:xfrm>
          <a:off x="1176338" y="1965960"/>
          <a:ext cx="9872662" cy="419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1889805712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2261537799"/>
                    </a:ext>
                  </a:extLst>
                </a:gridCol>
              </a:tblGrid>
              <a:tr h="406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latin typeface="Georgia" panose="02040502050405020303" pitchFamily="18" charset="0"/>
                        </a:rPr>
                        <a:t>Dalma</a:t>
                      </a:r>
                      <a:endParaRPr lang="ko-KR" altLang="en-US" b="1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Georgia" panose="02040502050405020303" pitchFamily="18" charset="0"/>
                        </a:rPr>
                        <a:t>Console Engine</a:t>
                      </a:r>
                      <a:endParaRPr lang="ko-KR" altLang="en-US" b="1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537910"/>
                  </a:ext>
                </a:extLst>
              </a:tr>
              <a:tr h="3784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대충 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SIMD</a:t>
                      </a:r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를 사용하여</a:t>
                      </a:r>
                      <a:endParaRPr lang="en-US" altLang="ko-KR" dirty="0">
                        <a:solidFill>
                          <a:schemeClr val="accent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프레임이 더욱 올라갔다 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543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0049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전작과의 차이점 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- </a:t>
            </a: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그래픽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C148D80-6977-BEB8-81D1-2DBD18736F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967441"/>
              </p:ext>
            </p:extLst>
          </p:nvPr>
        </p:nvGraphicFramePr>
        <p:xfrm>
          <a:off x="1176338" y="1965960"/>
          <a:ext cx="9872662" cy="419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1889805712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2261537799"/>
                    </a:ext>
                  </a:extLst>
                </a:gridCol>
              </a:tblGrid>
              <a:tr h="406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latin typeface="Georgia" panose="02040502050405020303" pitchFamily="18" charset="0"/>
                        </a:rPr>
                        <a:t>Dalma</a:t>
                      </a:r>
                      <a:endParaRPr lang="ko-KR" altLang="en-US" b="1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Georgia" panose="02040502050405020303" pitchFamily="18" charset="0"/>
                        </a:rPr>
                        <a:t>Console Engine</a:t>
                      </a:r>
                      <a:endParaRPr lang="ko-KR" altLang="en-US" b="1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537910"/>
                  </a:ext>
                </a:extLst>
              </a:tr>
              <a:tr h="3784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대충 </a:t>
                      </a:r>
                      <a:r>
                        <a:rPr lang="ko-KR" altLang="en-US" dirty="0" err="1">
                          <a:solidFill>
                            <a:schemeClr val="accent1"/>
                          </a:solidFill>
                        </a:rPr>
                        <a:t>그래픽적인</a:t>
                      </a:r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 상승과</a:t>
                      </a:r>
                      <a:endParaRPr lang="en-US" altLang="ko-KR" dirty="0">
                        <a:solidFill>
                          <a:schemeClr val="accent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출력 함수 구조를 개선하여</a:t>
                      </a:r>
                      <a:endParaRPr lang="en-US" altLang="ko-KR" dirty="0">
                        <a:solidFill>
                          <a:schemeClr val="accent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프레임 상승 강조</a:t>
                      </a:r>
                      <a:endParaRPr lang="en-US" altLang="ko-KR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543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4603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0A0D-52CC-81DD-D1A7-CB1011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전작과의 차이점 </a:t>
            </a:r>
            <a:r>
              <a:rPr lang="en-US" altLang="ko-KR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– </a:t>
            </a:r>
            <a:r>
              <a:rPr lang="ko-KR" altLang="en-US" dirty="0">
                <a:latin typeface="안동엄마까투리" panose="020B0600000101010101" pitchFamily="50" charset="-127"/>
                <a:ea typeface="안동엄마까투리" panose="020B0600000101010101" pitchFamily="50" charset="-127"/>
              </a:rPr>
              <a:t>충돌 감지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C148D80-6977-BEB8-81D1-2DBD18736F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559600"/>
              </p:ext>
            </p:extLst>
          </p:nvPr>
        </p:nvGraphicFramePr>
        <p:xfrm>
          <a:off x="1176338" y="1965960"/>
          <a:ext cx="9872662" cy="419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1889805712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2261537799"/>
                    </a:ext>
                  </a:extLst>
                </a:gridCol>
              </a:tblGrid>
              <a:tr h="406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latin typeface="Georgia" panose="02040502050405020303" pitchFamily="18" charset="0"/>
                        </a:rPr>
                        <a:t>Dalma</a:t>
                      </a:r>
                      <a:endParaRPr lang="ko-KR" altLang="en-US" b="1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Georgia" panose="02040502050405020303" pitchFamily="18" charset="0"/>
                        </a:rPr>
                        <a:t>Console Engine</a:t>
                      </a:r>
                      <a:endParaRPr lang="ko-KR" altLang="en-US" b="1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537910"/>
                  </a:ext>
                </a:extLst>
              </a:tr>
              <a:tr h="3784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픽셀감지 방식과</a:t>
                      </a:r>
                      <a:endParaRPr lang="en-US" altLang="ko-KR" dirty="0">
                        <a:solidFill>
                          <a:schemeClr val="accent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OBB</a:t>
                      </a:r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방식의 차이점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? </a:t>
                      </a:r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서술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543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5843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기본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45</TotalTime>
  <Words>201</Words>
  <Application>Microsoft Office PowerPoint</Application>
  <PresentationFormat>와이드스크린</PresentationFormat>
  <Paragraphs>58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안동엄마까투리</vt:lpstr>
      <vt:lpstr>Arial</vt:lpstr>
      <vt:lpstr>Corbel</vt:lpstr>
      <vt:lpstr>Georgia</vt:lpstr>
      <vt:lpstr>기본</vt:lpstr>
      <vt:lpstr>PowerPoint 프레젠테이션</vt:lpstr>
      <vt:lpstr>Dalma[Re] In the Console Engine by 1410오지훈</vt:lpstr>
      <vt:lpstr>목차</vt:lpstr>
      <vt:lpstr>고마운 사람들(Thanks)</vt:lpstr>
      <vt:lpstr>경력</vt:lpstr>
      <vt:lpstr>전작과의 차이점</vt:lpstr>
      <vt:lpstr>전작과의 차이점 – 성능</vt:lpstr>
      <vt:lpstr>전작과의 차이점 - 그래픽</vt:lpstr>
      <vt:lpstr>전작과의 차이점 – 충돌 감지</vt:lpstr>
      <vt:lpstr>전작과의 차이점 – 확장성</vt:lpstr>
      <vt:lpstr>사용된 기술</vt:lpstr>
      <vt:lpstr>게임 시연</vt:lpstr>
      <vt:lpstr>마무리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Dalma(Re) In the ConsoleEngine by 1410오지훈</dc:title>
  <dc:creator>짱어 오</dc:creator>
  <cp:lastModifiedBy>짱어 오</cp:lastModifiedBy>
  <cp:revision>74</cp:revision>
  <dcterms:created xsi:type="dcterms:W3CDTF">2022-11-19T17:50:43Z</dcterms:created>
  <dcterms:modified xsi:type="dcterms:W3CDTF">2022-11-19T18:37:12Z</dcterms:modified>
</cp:coreProperties>
</file>