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3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9" r:id="rId4"/>
    <p:sldId id="260" r:id="rId5"/>
    <p:sldId id="261" r:id="rId6"/>
    <p:sldId id="262" r:id="rId7"/>
    <p:sldId id="263" r:id="rId8"/>
    <p:sldId id="267" r:id="rId9"/>
    <p:sldId id="269" r:id="rId10"/>
    <p:sldId id="271" r:id="rId11"/>
    <p:sldId id="275" r:id="rId12"/>
    <p:sldId id="289" r:id="rId13"/>
    <p:sldId id="28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77"/>
      </p:cViewPr>
      <p:guideLst>
        <p:guide orient="horz" pos="21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t>21-4-10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21-4-10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21-4-10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21-4-10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21-4-10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21-4-10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21-4-10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21-4-10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21-4-10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21-4-10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21-4-10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21-4-10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21-4-10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t>21-4-10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21-4-10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5" Type="http://schemas.openxmlformats.org/officeDocument/2006/relationships/tags" Target="../tags/tag5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13" Type="http://schemas.openxmlformats.org/officeDocument/2006/relationships/tags" Target="../tags/tag157.xml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12" Type="http://schemas.openxmlformats.org/officeDocument/2006/relationships/tags" Target="../tags/tag156.xml"/><Relationship Id="rId17" Type="http://schemas.openxmlformats.org/officeDocument/2006/relationships/image" Target="../media/image1.png"/><Relationship Id="rId2" Type="http://schemas.openxmlformats.org/officeDocument/2006/relationships/tags" Target="../tags/tag146.xml"/><Relationship Id="rId16" Type="http://schemas.openxmlformats.org/officeDocument/2006/relationships/notesSlide" Target="../notesSlides/notesSlide3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tags" Target="../tags/tag155.xml"/><Relationship Id="rId5" Type="http://schemas.openxmlformats.org/officeDocument/2006/relationships/tags" Target="../tags/tag149.xml"/><Relationship Id="rId15" Type="http://schemas.openxmlformats.org/officeDocument/2006/relationships/slideLayout" Target="../slideLayouts/slideLayout12.xml"/><Relationship Id="rId10" Type="http://schemas.openxmlformats.org/officeDocument/2006/relationships/tags" Target="../tags/tag154.xml"/><Relationship Id="rId4" Type="http://schemas.openxmlformats.org/officeDocument/2006/relationships/tags" Target="../tags/tag148.xml"/><Relationship Id="rId9" Type="http://schemas.openxmlformats.org/officeDocument/2006/relationships/tags" Target="../tags/tag153.xml"/><Relationship Id="rId14" Type="http://schemas.openxmlformats.org/officeDocument/2006/relationships/tags" Target="../tags/tag15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1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slideLayout" Target="../slideLayouts/slideLayout1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tags" Target="../tags/tag37.xml"/><Relationship Id="rId3" Type="http://schemas.openxmlformats.org/officeDocument/2006/relationships/tags" Target="../tags/tag22.xml"/><Relationship Id="rId21" Type="http://schemas.openxmlformats.org/officeDocument/2006/relationships/image" Target="../media/image1.png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20" Type="http://schemas.openxmlformats.org/officeDocument/2006/relationships/slideLayout" Target="../slideLayouts/slideLayout12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10" Type="http://schemas.openxmlformats.org/officeDocument/2006/relationships/tags" Target="../tags/tag29.xml"/><Relationship Id="rId19" Type="http://schemas.openxmlformats.org/officeDocument/2006/relationships/tags" Target="../tags/tag38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18" Type="http://schemas.openxmlformats.org/officeDocument/2006/relationships/tags" Target="../tags/tag56.xml"/><Relationship Id="rId3" Type="http://schemas.openxmlformats.org/officeDocument/2006/relationships/tags" Target="../tags/tag41.xml"/><Relationship Id="rId21" Type="http://schemas.openxmlformats.org/officeDocument/2006/relationships/tags" Target="../tags/tag59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" Type="http://schemas.openxmlformats.org/officeDocument/2006/relationships/tags" Target="../tags/tag40.xml"/><Relationship Id="rId16" Type="http://schemas.openxmlformats.org/officeDocument/2006/relationships/tags" Target="../tags/tag54.xml"/><Relationship Id="rId20" Type="http://schemas.openxmlformats.org/officeDocument/2006/relationships/tags" Target="../tags/tag58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5" Type="http://schemas.openxmlformats.org/officeDocument/2006/relationships/tags" Target="../tags/tag53.xml"/><Relationship Id="rId23" Type="http://schemas.openxmlformats.org/officeDocument/2006/relationships/image" Target="../media/image1.png"/><Relationship Id="rId10" Type="http://schemas.openxmlformats.org/officeDocument/2006/relationships/tags" Target="../tags/tag48.xml"/><Relationship Id="rId19" Type="http://schemas.openxmlformats.org/officeDocument/2006/relationships/tags" Target="../tags/tag57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Relationship Id="rId22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18" Type="http://schemas.openxmlformats.org/officeDocument/2006/relationships/notesSlide" Target="../notesSlides/notesSlide2.xml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slideLayout" Target="../slideLayouts/slideLayout12.xml"/><Relationship Id="rId2" Type="http://schemas.openxmlformats.org/officeDocument/2006/relationships/tags" Target="../tags/tag61.xml"/><Relationship Id="rId16" Type="http://schemas.openxmlformats.org/officeDocument/2006/relationships/tags" Target="../tags/tag75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tags" Target="../tags/tag74.xml"/><Relationship Id="rId10" Type="http://schemas.openxmlformats.org/officeDocument/2006/relationships/tags" Target="../tags/tag69.xml"/><Relationship Id="rId19" Type="http://schemas.openxmlformats.org/officeDocument/2006/relationships/image" Target="../media/image1.png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tags" Target="../tags/tag90.xml"/><Relationship Id="rId18" Type="http://schemas.openxmlformats.org/officeDocument/2006/relationships/tags" Target="../tags/tag95.xml"/><Relationship Id="rId26" Type="http://schemas.openxmlformats.org/officeDocument/2006/relationships/tags" Target="../tags/tag103.xml"/><Relationship Id="rId3" Type="http://schemas.openxmlformats.org/officeDocument/2006/relationships/tags" Target="../tags/tag80.xml"/><Relationship Id="rId21" Type="http://schemas.openxmlformats.org/officeDocument/2006/relationships/tags" Target="../tags/tag98.xml"/><Relationship Id="rId34" Type="http://schemas.openxmlformats.org/officeDocument/2006/relationships/image" Target="../media/image1.png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17" Type="http://schemas.openxmlformats.org/officeDocument/2006/relationships/tags" Target="../tags/tag94.xml"/><Relationship Id="rId25" Type="http://schemas.openxmlformats.org/officeDocument/2006/relationships/tags" Target="../tags/tag102.xml"/><Relationship Id="rId33" Type="http://schemas.openxmlformats.org/officeDocument/2006/relationships/slideLayout" Target="../slideLayouts/slideLayout12.xml"/><Relationship Id="rId2" Type="http://schemas.openxmlformats.org/officeDocument/2006/relationships/tags" Target="../tags/tag79.xml"/><Relationship Id="rId16" Type="http://schemas.openxmlformats.org/officeDocument/2006/relationships/tags" Target="../tags/tag93.xml"/><Relationship Id="rId20" Type="http://schemas.openxmlformats.org/officeDocument/2006/relationships/tags" Target="../tags/tag97.xml"/><Relationship Id="rId29" Type="http://schemas.openxmlformats.org/officeDocument/2006/relationships/tags" Target="../tags/tag106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24" Type="http://schemas.openxmlformats.org/officeDocument/2006/relationships/tags" Target="../tags/tag101.xml"/><Relationship Id="rId32" Type="http://schemas.openxmlformats.org/officeDocument/2006/relationships/tags" Target="../tags/tag109.xml"/><Relationship Id="rId5" Type="http://schemas.openxmlformats.org/officeDocument/2006/relationships/tags" Target="../tags/tag82.xml"/><Relationship Id="rId15" Type="http://schemas.openxmlformats.org/officeDocument/2006/relationships/tags" Target="../tags/tag92.xml"/><Relationship Id="rId23" Type="http://schemas.openxmlformats.org/officeDocument/2006/relationships/tags" Target="../tags/tag100.xml"/><Relationship Id="rId28" Type="http://schemas.openxmlformats.org/officeDocument/2006/relationships/tags" Target="../tags/tag105.xml"/><Relationship Id="rId10" Type="http://schemas.openxmlformats.org/officeDocument/2006/relationships/tags" Target="../tags/tag87.xml"/><Relationship Id="rId19" Type="http://schemas.openxmlformats.org/officeDocument/2006/relationships/tags" Target="../tags/tag96.xml"/><Relationship Id="rId31" Type="http://schemas.openxmlformats.org/officeDocument/2006/relationships/tags" Target="../tags/tag108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tags" Target="../tags/tag91.xml"/><Relationship Id="rId22" Type="http://schemas.openxmlformats.org/officeDocument/2006/relationships/tags" Target="../tags/tag99.xml"/><Relationship Id="rId27" Type="http://schemas.openxmlformats.org/officeDocument/2006/relationships/tags" Target="../tags/tag104.xml"/><Relationship Id="rId30" Type="http://schemas.openxmlformats.org/officeDocument/2006/relationships/tags" Target="../tags/tag10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tags" Target="../tags/tag122.xml"/><Relationship Id="rId18" Type="http://schemas.openxmlformats.org/officeDocument/2006/relationships/tags" Target="../tags/tag127.xml"/><Relationship Id="rId26" Type="http://schemas.openxmlformats.org/officeDocument/2006/relationships/tags" Target="../tags/tag135.xml"/><Relationship Id="rId3" Type="http://schemas.openxmlformats.org/officeDocument/2006/relationships/tags" Target="../tags/tag112.xml"/><Relationship Id="rId21" Type="http://schemas.openxmlformats.org/officeDocument/2006/relationships/tags" Target="../tags/tag130.xml"/><Relationship Id="rId34" Type="http://schemas.openxmlformats.org/officeDocument/2006/relationships/slideLayout" Target="../slideLayouts/slideLayout12.xml"/><Relationship Id="rId7" Type="http://schemas.openxmlformats.org/officeDocument/2006/relationships/tags" Target="../tags/tag116.xml"/><Relationship Id="rId12" Type="http://schemas.openxmlformats.org/officeDocument/2006/relationships/tags" Target="../tags/tag121.xml"/><Relationship Id="rId17" Type="http://schemas.openxmlformats.org/officeDocument/2006/relationships/tags" Target="../tags/tag126.xml"/><Relationship Id="rId25" Type="http://schemas.openxmlformats.org/officeDocument/2006/relationships/tags" Target="../tags/tag134.xml"/><Relationship Id="rId33" Type="http://schemas.openxmlformats.org/officeDocument/2006/relationships/tags" Target="../tags/tag142.xml"/><Relationship Id="rId2" Type="http://schemas.openxmlformats.org/officeDocument/2006/relationships/tags" Target="../tags/tag111.xml"/><Relationship Id="rId16" Type="http://schemas.openxmlformats.org/officeDocument/2006/relationships/tags" Target="../tags/tag125.xml"/><Relationship Id="rId20" Type="http://schemas.openxmlformats.org/officeDocument/2006/relationships/tags" Target="../tags/tag129.xml"/><Relationship Id="rId29" Type="http://schemas.openxmlformats.org/officeDocument/2006/relationships/tags" Target="../tags/tag138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24" Type="http://schemas.openxmlformats.org/officeDocument/2006/relationships/tags" Target="../tags/tag133.xml"/><Relationship Id="rId32" Type="http://schemas.openxmlformats.org/officeDocument/2006/relationships/tags" Target="../tags/tag141.xml"/><Relationship Id="rId5" Type="http://schemas.openxmlformats.org/officeDocument/2006/relationships/tags" Target="../tags/tag114.xml"/><Relationship Id="rId15" Type="http://schemas.openxmlformats.org/officeDocument/2006/relationships/tags" Target="../tags/tag124.xml"/><Relationship Id="rId23" Type="http://schemas.openxmlformats.org/officeDocument/2006/relationships/tags" Target="../tags/tag132.xml"/><Relationship Id="rId28" Type="http://schemas.openxmlformats.org/officeDocument/2006/relationships/tags" Target="../tags/tag137.xml"/><Relationship Id="rId10" Type="http://schemas.openxmlformats.org/officeDocument/2006/relationships/tags" Target="../tags/tag119.xml"/><Relationship Id="rId19" Type="http://schemas.openxmlformats.org/officeDocument/2006/relationships/tags" Target="../tags/tag128.xml"/><Relationship Id="rId31" Type="http://schemas.openxmlformats.org/officeDocument/2006/relationships/tags" Target="../tags/tag140.xml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tags" Target="../tags/tag123.xml"/><Relationship Id="rId22" Type="http://schemas.openxmlformats.org/officeDocument/2006/relationships/tags" Target="../tags/tag131.xml"/><Relationship Id="rId27" Type="http://schemas.openxmlformats.org/officeDocument/2006/relationships/tags" Target="../tags/tag136.xml"/><Relationship Id="rId30" Type="http://schemas.openxmlformats.org/officeDocument/2006/relationships/tags" Target="../tags/tag139.xml"/><Relationship Id="rId35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6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646127" y="806453"/>
            <a:ext cx="609600" cy="791981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2" name="PA_文本框 21"/>
          <p:cNvSpPr txBox="1"/>
          <p:nvPr>
            <p:custDataLst>
              <p:tags r:id="rId2"/>
            </p:custDataLst>
          </p:nvPr>
        </p:nvSpPr>
        <p:spPr>
          <a:xfrm>
            <a:off x="690196" y="2108668"/>
            <a:ext cx="11131061" cy="913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1219200"/>
            <a:r>
              <a:rPr lang="zh-CN" altLang="en-US" sz="5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可视化算法交互式平台的设计与实现</a:t>
            </a:r>
          </a:p>
        </p:txBody>
      </p:sp>
      <p:sp>
        <p:nvSpPr>
          <p:cNvPr id="23" name="PA_圆角矩形 22"/>
          <p:cNvSpPr/>
          <p:nvPr>
            <p:custDataLst>
              <p:tags r:id="rId3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200"/>
            <a:r>
              <a:rPr lang="zh-CN" altLang="en-US" sz="1335" dirty="0">
                <a:solidFill>
                  <a:srgbClr val="FFFFFF">
                    <a:lumMod val="50000"/>
                  </a:srgbClr>
                </a:solidFill>
              </a:rPr>
              <a:t>本科毕业设计开题报告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4" name="PA_组合 23"/>
          <p:cNvGrpSpPr/>
          <p:nvPr>
            <p:custDataLst>
              <p:tags r:id="rId4"/>
            </p:custDataLst>
          </p:nvPr>
        </p:nvGrpSpPr>
        <p:grpSpPr>
          <a:xfrm>
            <a:off x="4092108" y="5577902"/>
            <a:ext cx="232408" cy="232405"/>
            <a:chOff x="801291" y="3535885"/>
            <a:chExt cx="219347" cy="219347"/>
          </a:xfrm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 defTabSz="1219200"/>
              <a:endParaRPr lang="zh-CN" altLang="en-US" sz="2135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7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PA_组合 14"/>
          <p:cNvGrpSpPr/>
          <p:nvPr>
            <p:custDataLst>
              <p:tags r:id="rId5"/>
            </p:custDataLst>
          </p:nvPr>
        </p:nvGrpSpPr>
        <p:grpSpPr bwMode="auto">
          <a:xfrm>
            <a:off x="6418524" y="5577902"/>
            <a:ext cx="232408" cy="232405"/>
            <a:chOff x="4248" y="3024"/>
            <a:chExt cx="600" cy="599"/>
          </a:xfrm>
        </p:grpSpPr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 defTabSz="1219200"/>
              <a:endParaRPr lang="zh-CN" altLang="en-US" sz="2135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32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4" name="PA_文本框 1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341843" y="5509440"/>
            <a:ext cx="162095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200"/>
            <a:r>
              <a:rPr lang="zh-CN" altLang="en-US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指导老师：潘勇浩</a:t>
            </a:r>
            <a:endParaRPr lang="en-US" altLang="zh-CN" sz="1400" dirty="0">
              <a:solidFill>
                <a:srgbClr val="333333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PA_文本框 2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689426" y="5509440"/>
            <a:ext cx="12618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200"/>
            <a:r>
              <a:rPr lang="zh-CN" altLang="en-US" sz="140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答辩人：罗义</a:t>
            </a:r>
            <a:endParaRPr lang="en-US" altLang="zh-CN" sz="1400" dirty="0">
              <a:solidFill>
                <a:srgbClr val="333333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PA_组合 20"/>
          <p:cNvGrpSpPr/>
          <p:nvPr>
            <p:custDataLst>
              <p:tags r:id="rId8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405620" y="226060"/>
            <a:ext cx="2351405" cy="563245"/>
            <a:chOff x="397" y="2094"/>
            <a:chExt cx="5583" cy="1310"/>
          </a:xfrm>
        </p:grpSpPr>
        <p:pic>
          <p:nvPicPr>
            <p:cNvPr id="2" name="图片 1" descr="logo"/>
            <p:cNvPicPr>
              <a:picLocks noChangeAspect="1"/>
            </p:cNvPicPr>
            <p:nvPr/>
          </p:nvPicPr>
          <p:blipFill>
            <a:blip r:embed="rId11"/>
            <a:srcRect t="54773"/>
            <a:stretch>
              <a:fillRect/>
            </a:stretch>
          </p:blipFill>
          <p:spPr>
            <a:xfrm>
              <a:off x="2822" y="2111"/>
              <a:ext cx="3159" cy="1066"/>
            </a:xfrm>
            <a:prstGeom prst="rect">
              <a:avLst/>
            </a:prstGeom>
          </p:spPr>
        </p:pic>
        <p:pic>
          <p:nvPicPr>
            <p:cNvPr id="3" name="图片 2" descr="logo"/>
            <p:cNvPicPr>
              <a:picLocks noChangeAspect="1"/>
            </p:cNvPicPr>
            <p:nvPr/>
          </p:nvPicPr>
          <p:blipFill>
            <a:blip r:embed="rId11"/>
            <a:srcRect b="44421"/>
            <a:stretch>
              <a:fillRect/>
            </a:stretch>
          </p:blipFill>
          <p:spPr>
            <a:xfrm>
              <a:off x="397" y="2094"/>
              <a:ext cx="3159" cy="131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2" grpId="0"/>
      <p:bldP spid="23" grpId="0"/>
      <p:bldP spid="34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PA_椭圆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31901" y="2007221"/>
            <a:ext cx="622300" cy="6267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8439" name="PA_组合 7"/>
          <p:cNvGrpSpPr/>
          <p:nvPr>
            <p:custDataLst>
              <p:tags r:id="rId2"/>
            </p:custDataLst>
          </p:nvPr>
        </p:nvGrpSpPr>
        <p:grpSpPr bwMode="auto">
          <a:xfrm>
            <a:off x="1420284" y="2157550"/>
            <a:ext cx="254000" cy="323951"/>
            <a:chOff x="0" y="0"/>
            <a:chExt cx="120" cy="153"/>
          </a:xfrm>
        </p:grpSpPr>
        <p:sp>
          <p:nvSpPr>
            <p:cNvPr id="18440" name="Freeform 8"/>
            <p:cNvSpPr>
              <a:spLocks noEditPoints="1"/>
            </p:cNvSpPr>
            <p:nvPr/>
          </p:nvSpPr>
          <p:spPr bwMode="auto">
            <a:xfrm>
              <a:off x="0" y="0"/>
              <a:ext cx="116" cy="116"/>
            </a:xfrm>
            <a:custGeom>
              <a:avLst/>
              <a:gdLst>
                <a:gd name="T0" fmla="*/ 10 w 66"/>
                <a:gd name="T1" fmla="*/ 57 h 66"/>
                <a:gd name="T2" fmla="*/ 9 w 66"/>
                <a:gd name="T3" fmla="*/ 64 h 66"/>
                <a:gd name="T4" fmla="*/ 7 w 66"/>
                <a:gd name="T5" fmla="*/ 57 h 66"/>
                <a:gd name="T6" fmla="*/ 12 w 66"/>
                <a:gd name="T7" fmla="*/ 52 h 66"/>
                <a:gd name="T8" fmla="*/ 53 w 66"/>
                <a:gd name="T9" fmla="*/ 12 h 66"/>
                <a:gd name="T10" fmla="*/ 57 w 66"/>
                <a:gd name="T11" fmla="*/ 2 h 66"/>
                <a:gd name="T12" fmla="*/ 59 w 66"/>
                <a:gd name="T13" fmla="*/ 10 h 66"/>
                <a:gd name="T14" fmla="*/ 57 w 66"/>
                <a:gd name="T15" fmla="*/ 12 h 66"/>
                <a:gd name="T16" fmla="*/ 56 w 66"/>
                <a:gd name="T17" fmla="*/ 13 h 66"/>
                <a:gd name="T18" fmla="*/ 54 w 66"/>
                <a:gd name="T19" fmla="*/ 14 h 66"/>
                <a:gd name="T20" fmla="*/ 56 w 66"/>
                <a:gd name="T21" fmla="*/ 21 h 66"/>
                <a:gd name="T22" fmla="*/ 53 w 66"/>
                <a:gd name="T23" fmla="*/ 16 h 66"/>
                <a:gd name="T24" fmla="*/ 43 w 66"/>
                <a:gd name="T25" fmla="*/ 25 h 66"/>
                <a:gd name="T26" fmla="*/ 46 w 66"/>
                <a:gd name="T27" fmla="*/ 31 h 66"/>
                <a:gd name="T28" fmla="*/ 35 w 66"/>
                <a:gd name="T29" fmla="*/ 33 h 66"/>
                <a:gd name="T30" fmla="*/ 38 w 66"/>
                <a:gd name="T31" fmla="*/ 39 h 66"/>
                <a:gd name="T32" fmla="*/ 27 w 66"/>
                <a:gd name="T33" fmla="*/ 41 h 66"/>
                <a:gd name="T34" fmla="*/ 29 w 66"/>
                <a:gd name="T35" fmla="*/ 48 h 66"/>
                <a:gd name="T36" fmla="*/ 16 w 66"/>
                <a:gd name="T37" fmla="*/ 52 h 66"/>
                <a:gd name="T38" fmla="*/ 21 w 66"/>
                <a:gd name="T39" fmla="*/ 56 h 66"/>
                <a:gd name="T40" fmla="*/ 14 w 66"/>
                <a:gd name="T41" fmla="*/ 54 h 66"/>
                <a:gd name="T42" fmla="*/ 13 w 66"/>
                <a:gd name="T43" fmla="*/ 55 h 66"/>
                <a:gd name="T44" fmla="*/ 16 w 66"/>
                <a:gd name="T45" fmla="*/ 61 h 66"/>
                <a:gd name="T46" fmla="*/ 32 w 66"/>
                <a:gd name="T47" fmla="*/ 17 h 66"/>
                <a:gd name="T48" fmla="*/ 25 w 66"/>
                <a:gd name="T49" fmla="*/ 24 h 66"/>
                <a:gd name="T50" fmla="*/ 39 w 66"/>
                <a:gd name="T51" fmla="*/ 26 h 66"/>
                <a:gd name="T52" fmla="*/ 29 w 66"/>
                <a:gd name="T53" fmla="*/ 8 h 66"/>
                <a:gd name="T54" fmla="*/ 16 w 66"/>
                <a:gd name="T55" fmla="*/ 15 h 66"/>
                <a:gd name="T56" fmla="*/ 31 w 66"/>
                <a:gd name="T57" fmla="*/ 16 h 66"/>
                <a:gd name="T58" fmla="*/ 33 w 66"/>
                <a:gd name="T59" fmla="*/ 13 h 66"/>
                <a:gd name="T60" fmla="*/ 45 w 66"/>
                <a:gd name="T61" fmla="*/ 10 h 66"/>
                <a:gd name="T62" fmla="*/ 35 w 66"/>
                <a:gd name="T63" fmla="*/ 17 h 66"/>
                <a:gd name="T64" fmla="*/ 50 w 66"/>
                <a:gd name="T65" fmla="*/ 15 h 66"/>
                <a:gd name="T66" fmla="*/ 36 w 66"/>
                <a:gd name="T67" fmla="*/ 15 h 66"/>
                <a:gd name="T68" fmla="*/ 14 w 66"/>
                <a:gd name="T69" fmla="*/ 32 h 66"/>
                <a:gd name="T70" fmla="*/ 21 w 66"/>
                <a:gd name="T71" fmla="*/ 23 h 66"/>
                <a:gd name="T72" fmla="*/ 7 w 66"/>
                <a:gd name="T73" fmla="*/ 28 h 66"/>
                <a:gd name="T74" fmla="*/ 10 w 66"/>
                <a:gd name="T75" fmla="*/ 46 h 66"/>
                <a:gd name="T76" fmla="*/ 13 w 66"/>
                <a:gd name="T77" fmla="*/ 34 h 66"/>
                <a:gd name="T78" fmla="*/ 17 w 66"/>
                <a:gd name="T79" fmla="*/ 34 h 66"/>
                <a:gd name="T80" fmla="*/ 31 w 66"/>
                <a:gd name="T81" fmla="*/ 34 h 66"/>
                <a:gd name="T82" fmla="*/ 22 w 66"/>
                <a:gd name="T83" fmla="*/ 25 h 66"/>
                <a:gd name="T84" fmla="*/ 23 w 66"/>
                <a:gd name="T85" fmla="*/ 41 h 66"/>
                <a:gd name="T86" fmla="*/ 13 w 66"/>
                <a:gd name="T87" fmla="*/ 50 h 66"/>
                <a:gd name="T88" fmla="*/ 23 w 66"/>
                <a:gd name="T89" fmla="*/ 4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" h="66">
                  <a:moveTo>
                    <a:pt x="16" y="61"/>
                  </a:moveTo>
                  <a:cubicBezTo>
                    <a:pt x="14" y="60"/>
                    <a:pt x="13" y="59"/>
                    <a:pt x="11" y="57"/>
                  </a:cubicBezTo>
                  <a:cubicBezTo>
                    <a:pt x="11" y="57"/>
                    <a:pt x="11" y="57"/>
                    <a:pt x="10" y="57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9" y="58"/>
                    <a:pt x="9" y="59"/>
                    <a:pt x="9" y="59"/>
                  </a:cubicBezTo>
                  <a:cubicBezTo>
                    <a:pt x="10" y="61"/>
                    <a:pt x="10" y="63"/>
                    <a:pt x="9" y="64"/>
                  </a:cubicBezTo>
                  <a:cubicBezTo>
                    <a:pt x="7" y="66"/>
                    <a:pt x="4" y="66"/>
                    <a:pt x="2" y="64"/>
                  </a:cubicBezTo>
                  <a:cubicBezTo>
                    <a:pt x="0" y="63"/>
                    <a:pt x="0" y="60"/>
                    <a:pt x="2" y="58"/>
                  </a:cubicBezTo>
                  <a:cubicBezTo>
                    <a:pt x="3" y="56"/>
                    <a:pt x="6" y="56"/>
                    <a:pt x="7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9" y="55"/>
                    <a:pt x="11" y="54"/>
                    <a:pt x="12" y="53"/>
                  </a:cubicBezTo>
                  <a:cubicBezTo>
                    <a:pt x="12" y="53"/>
                    <a:pt x="12" y="52"/>
                    <a:pt x="12" y="52"/>
                  </a:cubicBezTo>
                  <a:cubicBezTo>
                    <a:pt x="2" y="41"/>
                    <a:pt x="2" y="24"/>
                    <a:pt x="13" y="13"/>
                  </a:cubicBezTo>
                  <a:cubicBezTo>
                    <a:pt x="24" y="2"/>
                    <a:pt x="41" y="3"/>
                    <a:pt x="52" y="12"/>
                  </a:cubicBezTo>
                  <a:cubicBezTo>
                    <a:pt x="52" y="12"/>
                    <a:pt x="53" y="12"/>
                    <a:pt x="53" y="12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6"/>
                    <a:pt x="56" y="4"/>
                    <a:pt x="57" y="2"/>
                  </a:cubicBezTo>
                  <a:cubicBezTo>
                    <a:pt x="59" y="0"/>
                    <a:pt x="62" y="0"/>
                    <a:pt x="64" y="2"/>
                  </a:cubicBezTo>
                  <a:cubicBezTo>
                    <a:pt x="66" y="4"/>
                    <a:pt x="66" y="7"/>
                    <a:pt x="64" y="9"/>
                  </a:cubicBezTo>
                  <a:cubicBezTo>
                    <a:pt x="63" y="10"/>
                    <a:pt x="60" y="11"/>
                    <a:pt x="59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7" y="11"/>
                    <a:pt x="57" y="11"/>
                    <a:pt x="57" y="12"/>
                  </a:cubicBezTo>
                  <a:cubicBezTo>
                    <a:pt x="58" y="13"/>
                    <a:pt x="60" y="15"/>
                    <a:pt x="61" y="16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8" y="16"/>
                    <a:pt x="57" y="15"/>
                    <a:pt x="56" y="13"/>
                  </a:cubicBezTo>
                  <a:cubicBezTo>
                    <a:pt x="56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4"/>
                    <a:pt x="54" y="14"/>
                    <a:pt x="54" y="15"/>
                  </a:cubicBezTo>
                  <a:cubicBezTo>
                    <a:pt x="55" y="16"/>
                    <a:pt x="57" y="18"/>
                    <a:pt x="57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4" y="21"/>
                    <a:pt x="54" y="18"/>
                    <a:pt x="53" y="16"/>
                  </a:cubicBezTo>
                  <a:cubicBezTo>
                    <a:pt x="53" y="16"/>
                    <a:pt x="52" y="16"/>
                    <a:pt x="52" y="16"/>
                  </a:cubicBezTo>
                  <a:cubicBezTo>
                    <a:pt x="52" y="16"/>
                    <a:pt x="52" y="16"/>
                    <a:pt x="51" y="1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5" y="28"/>
                    <a:pt x="47" y="29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4" y="30"/>
                    <a:pt x="43" y="29"/>
                    <a:pt x="42" y="27"/>
                  </a:cubicBezTo>
                  <a:cubicBezTo>
                    <a:pt x="41" y="27"/>
                    <a:pt x="41" y="27"/>
                    <a:pt x="40" y="2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4"/>
                    <a:pt x="35" y="34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3" y="35"/>
                    <a:pt x="33" y="35"/>
                    <a:pt x="32" y="35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2"/>
                    <a:pt x="27" y="42"/>
                  </a:cubicBezTo>
                  <a:cubicBezTo>
                    <a:pt x="28" y="43"/>
                    <a:pt x="30" y="45"/>
                    <a:pt x="31" y="46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6"/>
                    <a:pt x="27" y="45"/>
                    <a:pt x="26" y="43"/>
                  </a:cubicBezTo>
                  <a:cubicBezTo>
                    <a:pt x="25" y="43"/>
                    <a:pt x="25" y="43"/>
                    <a:pt x="24" y="43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3"/>
                    <a:pt x="16" y="53"/>
                  </a:cubicBezTo>
                  <a:cubicBezTo>
                    <a:pt x="18" y="54"/>
                    <a:pt x="21" y="54"/>
                    <a:pt x="23" y="54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7" y="57"/>
                    <a:pt x="16" y="56"/>
                    <a:pt x="14" y="54"/>
                  </a:cubicBezTo>
                  <a:cubicBezTo>
                    <a:pt x="14" y="54"/>
                    <a:pt x="14" y="54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4" y="57"/>
                    <a:pt x="16" y="58"/>
                    <a:pt x="17" y="59"/>
                  </a:cubicBezTo>
                  <a:lnTo>
                    <a:pt x="16" y="61"/>
                  </a:lnTo>
                  <a:close/>
                  <a:moveTo>
                    <a:pt x="39" y="25"/>
                  </a:moveTo>
                  <a:cubicBezTo>
                    <a:pt x="37" y="22"/>
                    <a:pt x="35" y="20"/>
                    <a:pt x="33" y="18"/>
                  </a:cubicBezTo>
                  <a:cubicBezTo>
                    <a:pt x="33" y="17"/>
                    <a:pt x="33" y="17"/>
                    <a:pt x="32" y="17"/>
                  </a:cubicBezTo>
                  <a:cubicBezTo>
                    <a:pt x="30" y="19"/>
                    <a:pt x="27" y="21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3" y="32"/>
                    <a:pt x="33" y="32"/>
                    <a:pt x="34" y="31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5"/>
                    <a:pt x="39" y="25"/>
                  </a:cubicBezTo>
                  <a:close/>
                  <a:moveTo>
                    <a:pt x="32" y="14"/>
                  </a:moveTo>
                  <a:cubicBezTo>
                    <a:pt x="31" y="12"/>
                    <a:pt x="30" y="10"/>
                    <a:pt x="29" y="8"/>
                  </a:cubicBezTo>
                  <a:cubicBezTo>
                    <a:pt x="29" y="8"/>
                    <a:pt x="29" y="7"/>
                    <a:pt x="28" y="8"/>
                  </a:cubicBezTo>
                  <a:cubicBezTo>
                    <a:pt x="24" y="8"/>
                    <a:pt x="19" y="10"/>
                    <a:pt x="16" y="13"/>
                  </a:cubicBezTo>
                  <a:cubicBezTo>
                    <a:pt x="15" y="14"/>
                    <a:pt x="15" y="14"/>
                    <a:pt x="16" y="15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2"/>
                    <a:pt x="23" y="22"/>
                    <a:pt x="24" y="21"/>
                  </a:cubicBezTo>
                  <a:cubicBezTo>
                    <a:pt x="26" y="19"/>
                    <a:pt x="29" y="17"/>
                    <a:pt x="31" y="16"/>
                  </a:cubicBezTo>
                  <a:cubicBezTo>
                    <a:pt x="32" y="15"/>
                    <a:pt x="32" y="15"/>
                    <a:pt x="32" y="14"/>
                  </a:cubicBezTo>
                  <a:close/>
                  <a:moveTo>
                    <a:pt x="31" y="8"/>
                  </a:moveTo>
                  <a:cubicBezTo>
                    <a:pt x="32" y="10"/>
                    <a:pt x="32" y="12"/>
                    <a:pt x="33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2"/>
                    <a:pt x="42" y="11"/>
                    <a:pt x="45" y="11"/>
                  </a:cubicBezTo>
                  <a:cubicBezTo>
                    <a:pt x="45" y="11"/>
                    <a:pt x="46" y="10"/>
                    <a:pt x="45" y="10"/>
                  </a:cubicBezTo>
                  <a:cubicBezTo>
                    <a:pt x="41" y="8"/>
                    <a:pt x="37" y="7"/>
                    <a:pt x="32" y="7"/>
                  </a:cubicBezTo>
                  <a:cubicBezTo>
                    <a:pt x="31" y="7"/>
                    <a:pt x="31" y="8"/>
                    <a:pt x="31" y="8"/>
                  </a:cubicBezTo>
                  <a:close/>
                  <a:moveTo>
                    <a:pt x="35" y="17"/>
                  </a:moveTo>
                  <a:cubicBezTo>
                    <a:pt x="37" y="19"/>
                    <a:pt x="38" y="21"/>
                    <a:pt x="40" y="23"/>
                  </a:cubicBezTo>
                  <a:cubicBezTo>
                    <a:pt x="41" y="24"/>
                    <a:pt x="41" y="24"/>
                    <a:pt x="42" y="23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46" y="11"/>
                    <a:pt x="40" y="13"/>
                    <a:pt x="36" y="15"/>
                  </a:cubicBezTo>
                  <a:cubicBezTo>
                    <a:pt x="35" y="16"/>
                    <a:pt x="35" y="16"/>
                    <a:pt x="35" y="17"/>
                  </a:cubicBezTo>
                  <a:close/>
                  <a:moveTo>
                    <a:pt x="8" y="29"/>
                  </a:moveTo>
                  <a:cubicBezTo>
                    <a:pt x="10" y="30"/>
                    <a:pt x="12" y="31"/>
                    <a:pt x="14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7" y="29"/>
                    <a:pt x="19" y="26"/>
                    <a:pt x="21" y="24"/>
                  </a:cubicBezTo>
                  <a:cubicBezTo>
                    <a:pt x="21" y="24"/>
                    <a:pt x="21" y="23"/>
                    <a:pt x="21" y="2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3" y="16"/>
                  </a:cubicBezTo>
                  <a:cubicBezTo>
                    <a:pt x="10" y="20"/>
                    <a:pt x="8" y="24"/>
                    <a:pt x="7" y="28"/>
                  </a:cubicBezTo>
                  <a:cubicBezTo>
                    <a:pt x="7" y="29"/>
                    <a:pt x="7" y="29"/>
                    <a:pt x="8" y="29"/>
                  </a:cubicBezTo>
                  <a:close/>
                  <a:moveTo>
                    <a:pt x="7" y="32"/>
                  </a:moveTo>
                  <a:cubicBezTo>
                    <a:pt x="7" y="37"/>
                    <a:pt x="8" y="41"/>
                    <a:pt x="10" y="46"/>
                  </a:cubicBezTo>
                  <a:cubicBezTo>
                    <a:pt x="10" y="46"/>
                    <a:pt x="10" y="46"/>
                    <a:pt x="10" y="45"/>
                  </a:cubicBezTo>
                  <a:cubicBezTo>
                    <a:pt x="10" y="42"/>
                    <a:pt x="12" y="38"/>
                    <a:pt x="13" y="35"/>
                  </a:cubicBezTo>
                  <a:cubicBezTo>
                    <a:pt x="14" y="34"/>
                    <a:pt x="14" y="34"/>
                    <a:pt x="13" y="34"/>
                  </a:cubicBezTo>
                  <a:cubicBezTo>
                    <a:pt x="11" y="33"/>
                    <a:pt x="10" y="32"/>
                    <a:pt x="8" y="31"/>
                  </a:cubicBezTo>
                  <a:cubicBezTo>
                    <a:pt x="7" y="31"/>
                    <a:pt x="7" y="32"/>
                    <a:pt x="7" y="32"/>
                  </a:cubicBezTo>
                  <a:close/>
                  <a:moveTo>
                    <a:pt x="17" y="34"/>
                  </a:moveTo>
                  <a:cubicBezTo>
                    <a:pt x="20" y="35"/>
                    <a:pt x="22" y="37"/>
                    <a:pt x="24" y="39"/>
                  </a:cubicBezTo>
                  <a:cubicBezTo>
                    <a:pt x="25" y="40"/>
                    <a:pt x="25" y="40"/>
                    <a:pt x="26" y="39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3"/>
                    <a:pt x="31" y="3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3" y="25"/>
                    <a:pt x="23" y="25"/>
                    <a:pt x="22" y="25"/>
                  </a:cubicBezTo>
                  <a:cubicBezTo>
                    <a:pt x="20" y="28"/>
                    <a:pt x="18" y="30"/>
                    <a:pt x="17" y="33"/>
                  </a:cubicBezTo>
                  <a:cubicBezTo>
                    <a:pt x="17" y="33"/>
                    <a:pt x="17" y="33"/>
                    <a:pt x="17" y="34"/>
                  </a:cubicBezTo>
                  <a:close/>
                  <a:moveTo>
                    <a:pt x="23" y="41"/>
                  </a:moveTo>
                  <a:cubicBezTo>
                    <a:pt x="21" y="39"/>
                    <a:pt x="19" y="37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3" y="40"/>
                    <a:pt x="11" y="46"/>
                    <a:pt x="13" y="50"/>
                  </a:cubicBezTo>
                  <a:cubicBezTo>
                    <a:pt x="13" y="51"/>
                    <a:pt x="14" y="51"/>
                    <a:pt x="15" y="50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2"/>
                    <a:pt x="23" y="41"/>
                    <a:pt x="23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333333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441" name="Freeform 9"/>
            <p:cNvSpPr>
              <a:spLocks noEditPoints="1"/>
            </p:cNvSpPr>
            <p:nvPr/>
          </p:nvSpPr>
          <p:spPr bwMode="auto">
            <a:xfrm>
              <a:off x="18" y="28"/>
              <a:ext cx="102" cy="125"/>
            </a:xfrm>
            <a:custGeom>
              <a:avLst/>
              <a:gdLst>
                <a:gd name="T0" fmla="*/ 34 w 58"/>
                <a:gd name="T1" fmla="*/ 29 h 71"/>
                <a:gd name="T2" fmla="*/ 25 w 58"/>
                <a:gd name="T3" fmla="*/ 35 h 71"/>
                <a:gd name="T4" fmla="*/ 27 w 58"/>
                <a:gd name="T5" fmla="*/ 42 h 71"/>
                <a:gd name="T6" fmla="*/ 40 w 58"/>
                <a:gd name="T7" fmla="*/ 37 h 71"/>
                <a:gd name="T8" fmla="*/ 6 w 58"/>
                <a:gd name="T9" fmla="*/ 45 h 71"/>
                <a:gd name="T10" fmla="*/ 44 w 58"/>
                <a:gd name="T11" fmla="*/ 39 h 71"/>
                <a:gd name="T12" fmla="*/ 51 w 58"/>
                <a:gd name="T13" fmla="*/ 0 h 71"/>
                <a:gd name="T14" fmla="*/ 26 w 58"/>
                <a:gd name="T15" fmla="*/ 50 h 71"/>
                <a:gd name="T16" fmla="*/ 25 w 58"/>
                <a:gd name="T17" fmla="*/ 52 h 71"/>
                <a:gd name="T18" fmla="*/ 25 w 58"/>
                <a:gd name="T19" fmla="*/ 61 h 71"/>
                <a:gd name="T20" fmla="*/ 25 w 58"/>
                <a:gd name="T21" fmla="*/ 63 h 71"/>
                <a:gd name="T22" fmla="*/ 45 w 58"/>
                <a:gd name="T23" fmla="*/ 69 h 71"/>
                <a:gd name="T24" fmla="*/ 1 w 58"/>
                <a:gd name="T25" fmla="*/ 71 h 71"/>
                <a:gd name="T26" fmla="*/ 20 w 58"/>
                <a:gd name="T27" fmla="*/ 63 h 71"/>
                <a:gd name="T28" fmla="*/ 21 w 58"/>
                <a:gd name="T29" fmla="*/ 61 h 71"/>
                <a:gd name="T30" fmla="*/ 21 w 58"/>
                <a:gd name="T31" fmla="*/ 52 h 71"/>
                <a:gd name="T32" fmla="*/ 21 w 58"/>
                <a:gd name="T33" fmla="*/ 50 h 71"/>
                <a:gd name="T34" fmla="*/ 6 w 58"/>
                <a:gd name="T35" fmla="*/ 45 h 71"/>
                <a:gd name="T36" fmla="*/ 11 w 58"/>
                <a:gd name="T37" fmla="*/ 40 h 71"/>
                <a:gd name="T38" fmla="*/ 24 w 58"/>
                <a:gd name="T39" fmla="*/ 43 h 71"/>
                <a:gd name="T40" fmla="*/ 23 w 58"/>
                <a:gd name="T41" fmla="*/ 37 h 71"/>
                <a:gd name="T42" fmla="*/ 11 w 58"/>
                <a:gd name="T43" fmla="*/ 40 h 71"/>
                <a:gd name="T44" fmla="*/ 13 w 58"/>
                <a:gd name="T45" fmla="*/ 38 h 71"/>
                <a:gd name="T46" fmla="*/ 21 w 58"/>
                <a:gd name="T47" fmla="*/ 34 h 71"/>
                <a:gd name="T48" fmla="*/ 21 w 58"/>
                <a:gd name="T49" fmla="*/ 30 h 71"/>
                <a:gd name="T50" fmla="*/ 24 w 58"/>
                <a:gd name="T51" fmla="*/ 33 h 71"/>
                <a:gd name="T52" fmla="*/ 31 w 58"/>
                <a:gd name="T53" fmla="*/ 27 h 71"/>
                <a:gd name="T54" fmla="*/ 29 w 58"/>
                <a:gd name="T55" fmla="*/ 22 h 71"/>
                <a:gd name="T56" fmla="*/ 33 w 58"/>
                <a:gd name="T57" fmla="*/ 25 h 71"/>
                <a:gd name="T58" fmla="*/ 39 w 58"/>
                <a:gd name="T59" fmla="*/ 18 h 71"/>
                <a:gd name="T60" fmla="*/ 36 w 58"/>
                <a:gd name="T61" fmla="*/ 15 h 71"/>
                <a:gd name="T62" fmla="*/ 40 w 58"/>
                <a:gd name="T63" fmla="*/ 15 h 71"/>
                <a:gd name="T64" fmla="*/ 43 w 58"/>
                <a:gd name="T65" fmla="*/ 7 h 71"/>
                <a:gd name="T66" fmla="*/ 46 w 58"/>
                <a:gd name="T67" fmla="*/ 5 h 71"/>
                <a:gd name="T68" fmla="*/ 43 w 58"/>
                <a:gd name="T69" fmla="*/ 17 h 71"/>
                <a:gd name="T70" fmla="*/ 49 w 58"/>
                <a:gd name="T71" fmla="*/ 18 h 71"/>
                <a:gd name="T72" fmla="*/ 46 w 58"/>
                <a:gd name="T73" fmla="*/ 5 h 71"/>
                <a:gd name="T74" fmla="*/ 43 w 58"/>
                <a:gd name="T75" fmla="*/ 37 h 71"/>
                <a:gd name="T76" fmla="*/ 48 w 58"/>
                <a:gd name="T77" fmla="*/ 21 h 71"/>
                <a:gd name="T78" fmla="*/ 41 w 58"/>
                <a:gd name="T79" fmla="*/ 19 h 71"/>
                <a:gd name="T80" fmla="*/ 35 w 58"/>
                <a:gd name="T81" fmla="*/ 28 h 71"/>
                <a:gd name="T82" fmla="*/ 42 w 58"/>
                <a:gd name="T83" fmla="*/ 35 h 71"/>
                <a:gd name="T84" fmla="*/ 49 w 58"/>
                <a:gd name="T85" fmla="*/ 2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71">
                  <a:moveTo>
                    <a:pt x="40" y="36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33" y="29"/>
                    <a:pt x="33" y="29"/>
                    <a:pt x="32" y="29"/>
                  </a:cubicBezTo>
                  <a:cubicBezTo>
                    <a:pt x="30" y="32"/>
                    <a:pt x="27" y="33"/>
                    <a:pt x="25" y="35"/>
                  </a:cubicBezTo>
                  <a:cubicBezTo>
                    <a:pt x="24" y="35"/>
                    <a:pt x="24" y="36"/>
                    <a:pt x="24" y="36"/>
                  </a:cubicBezTo>
                  <a:cubicBezTo>
                    <a:pt x="26" y="38"/>
                    <a:pt x="26" y="40"/>
                    <a:pt x="27" y="42"/>
                  </a:cubicBezTo>
                  <a:cubicBezTo>
                    <a:pt x="27" y="43"/>
                    <a:pt x="27" y="43"/>
                    <a:pt x="28" y="43"/>
                  </a:cubicBezTo>
                  <a:cubicBezTo>
                    <a:pt x="32" y="42"/>
                    <a:pt x="37" y="40"/>
                    <a:pt x="40" y="37"/>
                  </a:cubicBezTo>
                  <a:cubicBezTo>
                    <a:pt x="41" y="37"/>
                    <a:pt x="41" y="36"/>
                    <a:pt x="40" y="36"/>
                  </a:cubicBezTo>
                  <a:close/>
                  <a:moveTo>
                    <a:pt x="6" y="45"/>
                  </a:moveTo>
                  <a:cubicBezTo>
                    <a:pt x="7" y="43"/>
                    <a:pt x="7" y="43"/>
                    <a:pt x="7" y="43"/>
                  </a:cubicBezTo>
                  <a:cubicBezTo>
                    <a:pt x="19" y="50"/>
                    <a:pt x="34" y="49"/>
                    <a:pt x="44" y="39"/>
                  </a:cubicBezTo>
                  <a:cubicBezTo>
                    <a:pt x="54" y="29"/>
                    <a:pt x="56" y="13"/>
                    <a:pt x="49" y="2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8" y="13"/>
                    <a:pt x="57" y="29"/>
                    <a:pt x="46" y="40"/>
                  </a:cubicBezTo>
                  <a:cubicBezTo>
                    <a:pt x="40" y="46"/>
                    <a:pt x="33" y="49"/>
                    <a:pt x="26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9" y="54"/>
                    <a:pt x="29" y="59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3"/>
                    <a:pt x="25" y="63"/>
                    <a:pt x="26" y="63"/>
                  </a:cubicBezTo>
                  <a:cubicBezTo>
                    <a:pt x="32" y="64"/>
                    <a:pt x="40" y="66"/>
                    <a:pt x="45" y="69"/>
                  </a:cubicBezTo>
                  <a:cubicBezTo>
                    <a:pt x="46" y="70"/>
                    <a:pt x="46" y="71"/>
                    <a:pt x="45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0" y="71"/>
                    <a:pt x="0" y="70"/>
                    <a:pt x="1" y="69"/>
                  </a:cubicBezTo>
                  <a:cubicBezTo>
                    <a:pt x="6" y="66"/>
                    <a:pt x="14" y="64"/>
                    <a:pt x="20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17" y="59"/>
                    <a:pt x="17" y="54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50"/>
                    <a:pt x="21" y="50"/>
                    <a:pt x="20" y="50"/>
                  </a:cubicBezTo>
                  <a:cubicBezTo>
                    <a:pt x="15" y="49"/>
                    <a:pt x="10" y="48"/>
                    <a:pt x="6" y="45"/>
                  </a:cubicBezTo>
                  <a:close/>
                  <a:moveTo>
                    <a:pt x="9" y="42"/>
                  </a:move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5" y="43"/>
                    <a:pt x="19" y="44"/>
                    <a:pt x="24" y="43"/>
                  </a:cubicBezTo>
                  <a:cubicBezTo>
                    <a:pt x="25" y="43"/>
                    <a:pt x="25" y="43"/>
                    <a:pt x="25" y="42"/>
                  </a:cubicBezTo>
                  <a:cubicBezTo>
                    <a:pt x="24" y="41"/>
                    <a:pt x="24" y="39"/>
                    <a:pt x="23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18" y="39"/>
                    <a:pt x="15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7"/>
                    <a:pt x="18" y="36"/>
                    <a:pt x="20" y="35"/>
                  </a:cubicBezTo>
                  <a:cubicBezTo>
                    <a:pt x="21" y="35"/>
                    <a:pt x="21" y="34"/>
                    <a:pt x="21" y="34"/>
                  </a:cubicBezTo>
                  <a:cubicBezTo>
                    <a:pt x="20" y="33"/>
                    <a:pt x="20" y="32"/>
                    <a:pt x="19" y="32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1"/>
                    <a:pt x="22" y="32"/>
                    <a:pt x="23" y="33"/>
                  </a:cubicBezTo>
                  <a:cubicBezTo>
                    <a:pt x="23" y="33"/>
                    <a:pt x="23" y="34"/>
                    <a:pt x="24" y="33"/>
                  </a:cubicBezTo>
                  <a:cubicBezTo>
                    <a:pt x="26" y="32"/>
                    <a:pt x="29" y="30"/>
                    <a:pt x="31" y="28"/>
                  </a:cubicBezTo>
                  <a:cubicBezTo>
                    <a:pt x="31" y="28"/>
                    <a:pt x="31" y="27"/>
                    <a:pt x="31" y="27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4" y="25"/>
                  </a:cubicBezTo>
                  <a:cubicBezTo>
                    <a:pt x="36" y="23"/>
                    <a:pt x="38" y="20"/>
                    <a:pt x="39" y="18"/>
                  </a:cubicBezTo>
                  <a:cubicBezTo>
                    <a:pt x="39" y="18"/>
                    <a:pt x="39" y="17"/>
                    <a:pt x="39" y="17"/>
                  </a:cubicBezTo>
                  <a:cubicBezTo>
                    <a:pt x="38" y="16"/>
                    <a:pt x="37" y="16"/>
                    <a:pt x="36" y="1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8" y="14"/>
                    <a:pt x="39" y="15"/>
                    <a:pt x="40" y="15"/>
                  </a:cubicBezTo>
                  <a:cubicBezTo>
                    <a:pt x="40" y="15"/>
                    <a:pt x="41" y="15"/>
                    <a:pt x="41" y="15"/>
                  </a:cubicBezTo>
                  <a:cubicBezTo>
                    <a:pt x="42" y="13"/>
                    <a:pt x="43" y="10"/>
                    <a:pt x="43" y="7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9"/>
                    <a:pt x="44" y="13"/>
                    <a:pt x="43" y="16"/>
                  </a:cubicBezTo>
                  <a:cubicBezTo>
                    <a:pt x="42" y="16"/>
                    <a:pt x="43" y="17"/>
                    <a:pt x="43" y="17"/>
                  </a:cubicBezTo>
                  <a:cubicBezTo>
                    <a:pt x="45" y="18"/>
                    <a:pt x="46" y="19"/>
                    <a:pt x="48" y="19"/>
                  </a:cubicBezTo>
                  <a:cubicBezTo>
                    <a:pt x="49" y="19"/>
                    <a:pt x="49" y="19"/>
                    <a:pt x="49" y="18"/>
                  </a:cubicBezTo>
                  <a:cubicBezTo>
                    <a:pt x="49" y="14"/>
                    <a:pt x="48" y="9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53" y="14"/>
                    <a:pt x="52" y="28"/>
                    <a:pt x="43" y="37"/>
                  </a:cubicBezTo>
                  <a:cubicBezTo>
                    <a:pt x="34" y="46"/>
                    <a:pt x="20" y="48"/>
                    <a:pt x="9" y="42"/>
                  </a:cubicBezTo>
                  <a:close/>
                  <a:moveTo>
                    <a:pt x="48" y="21"/>
                  </a:moveTo>
                  <a:cubicBezTo>
                    <a:pt x="46" y="21"/>
                    <a:pt x="44" y="20"/>
                    <a:pt x="42" y="19"/>
                  </a:cubicBezTo>
                  <a:cubicBezTo>
                    <a:pt x="42" y="18"/>
                    <a:pt x="41" y="19"/>
                    <a:pt x="41" y="19"/>
                  </a:cubicBezTo>
                  <a:cubicBezTo>
                    <a:pt x="39" y="22"/>
                    <a:pt x="37" y="24"/>
                    <a:pt x="35" y="27"/>
                  </a:cubicBezTo>
                  <a:cubicBezTo>
                    <a:pt x="35" y="27"/>
                    <a:pt x="35" y="27"/>
                    <a:pt x="35" y="28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5"/>
                    <a:pt x="43" y="35"/>
                    <a:pt x="43" y="34"/>
                  </a:cubicBezTo>
                  <a:cubicBezTo>
                    <a:pt x="46" y="31"/>
                    <a:pt x="48" y="27"/>
                    <a:pt x="49" y="22"/>
                  </a:cubicBezTo>
                  <a:cubicBezTo>
                    <a:pt x="49" y="22"/>
                    <a:pt x="49" y="21"/>
                    <a:pt x="48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333333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443" name="PA_椭圆 1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417735" y="3133633"/>
            <a:ext cx="622300" cy="6246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8444" name="PA_组合 12"/>
          <p:cNvGrpSpPr/>
          <p:nvPr>
            <p:custDataLst>
              <p:tags r:id="rId4"/>
            </p:custDataLst>
          </p:nvPr>
        </p:nvGrpSpPr>
        <p:grpSpPr bwMode="auto">
          <a:xfrm>
            <a:off x="6568019" y="3298786"/>
            <a:ext cx="317500" cy="309129"/>
            <a:chOff x="0" y="0"/>
            <a:chExt cx="150" cy="146"/>
          </a:xfrm>
        </p:grpSpPr>
        <p:sp>
          <p:nvSpPr>
            <p:cNvPr id="18445" name="Freeform 13"/>
            <p:cNvSpPr>
              <a:spLocks noEditPoints="1"/>
            </p:cNvSpPr>
            <p:nvPr/>
          </p:nvSpPr>
          <p:spPr bwMode="auto">
            <a:xfrm>
              <a:off x="0" y="0"/>
              <a:ext cx="96" cy="88"/>
            </a:xfrm>
            <a:custGeom>
              <a:avLst/>
              <a:gdLst>
                <a:gd name="T0" fmla="*/ 54 w 54"/>
                <a:gd name="T1" fmla="*/ 34 h 50"/>
                <a:gd name="T2" fmla="*/ 2 w 54"/>
                <a:gd name="T3" fmla="*/ 34 h 50"/>
                <a:gd name="T4" fmla="*/ 1 w 54"/>
                <a:gd name="T5" fmla="*/ 36 h 50"/>
                <a:gd name="T6" fmla="*/ 19 w 54"/>
                <a:gd name="T7" fmla="*/ 50 h 50"/>
                <a:gd name="T8" fmla="*/ 38 w 54"/>
                <a:gd name="T9" fmla="*/ 50 h 50"/>
                <a:gd name="T10" fmla="*/ 42 w 54"/>
                <a:gd name="T11" fmla="*/ 47 h 50"/>
                <a:gd name="T12" fmla="*/ 40 w 54"/>
                <a:gd name="T13" fmla="*/ 42 h 50"/>
                <a:gd name="T14" fmla="*/ 40 w 54"/>
                <a:gd name="T15" fmla="*/ 40 h 50"/>
                <a:gd name="T16" fmla="*/ 41 w 54"/>
                <a:gd name="T17" fmla="*/ 40 h 50"/>
                <a:gd name="T18" fmla="*/ 45 w 54"/>
                <a:gd name="T19" fmla="*/ 43 h 50"/>
                <a:gd name="T20" fmla="*/ 47 w 54"/>
                <a:gd name="T21" fmla="*/ 42 h 50"/>
                <a:gd name="T22" fmla="*/ 42 w 54"/>
                <a:gd name="T23" fmla="*/ 38 h 50"/>
                <a:gd name="T24" fmla="*/ 43 w 54"/>
                <a:gd name="T25" fmla="*/ 37 h 50"/>
                <a:gd name="T26" fmla="*/ 45 w 54"/>
                <a:gd name="T27" fmla="*/ 36 h 50"/>
                <a:gd name="T28" fmla="*/ 50 w 54"/>
                <a:gd name="T29" fmla="*/ 39 h 50"/>
                <a:gd name="T30" fmla="*/ 54 w 54"/>
                <a:gd name="T31" fmla="*/ 34 h 50"/>
                <a:gd name="T32" fmla="*/ 35 w 54"/>
                <a:gd name="T33" fmla="*/ 31 h 50"/>
                <a:gd name="T34" fmla="*/ 27 w 54"/>
                <a:gd name="T35" fmla="*/ 3 h 50"/>
                <a:gd name="T36" fmla="*/ 29 w 54"/>
                <a:gd name="T37" fmla="*/ 1 h 50"/>
                <a:gd name="T38" fmla="*/ 47 w 54"/>
                <a:gd name="T39" fmla="*/ 15 h 50"/>
                <a:gd name="T40" fmla="*/ 51 w 54"/>
                <a:gd name="T41" fmla="*/ 30 h 50"/>
                <a:gd name="T42" fmla="*/ 49 w 54"/>
                <a:gd name="T43" fmla="*/ 32 h 50"/>
                <a:gd name="T44" fmla="*/ 36 w 54"/>
                <a:gd name="T45" fmla="*/ 32 h 50"/>
                <a:gd name="T46" fmla="*/ 35 w 54"/>
                <a:gd name="T47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50">
                  <a:moveTo>
                    <a:pt x="54" y="34"/>
                  </a:moveTo>
                  <a:cubicBezTo>
                    <a:pt x="2" y="34"/>
                    <a:pt x="2" y="34"/>
                    <a:pt x="2" y="34"/>
                  </a:cubicBezTo>
                  <a:cubicBezTo>
                    <a:pt x="1" y="34"/>
                    <a:pt x="0" y="35"/>
                    <a:pt x="1" y="36"/>
                  </a:cubicBezTo>
                  <a:cubicBezTo>
                    <a:pt x="2" y="45"/>
                    <a:pt x="11" y="50"/>
                    <a:pt x="19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1" y="45"/>
                    <a:pt x="40" y="44"/>
                    <a:pt x="40" y="42"/>
                  </a:cubicBezTo>
                  <a:cubicBezTo>
                    <a:pt x="40" y="41"/>
                    <a:pt x="40" y="41"/>
                    <a:pt x="40" y="40"/>
                  </a:cubicBezTo>
                  <a:cubicBezTo>
                    <a:pt x="40" y="40"/>
                    <a:pt x="41" y="39"/>
                    <a:pt x="41" y="40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7"/>
                    <a:pt x="43" y="37"/>
                  </a:cubicBezTo>
                  <a:cubicBezTo>
                    <a:pt x="43" y="36"/>
                    <a:pt x="44" y="36"/>
                    <a:pt x="45" y="36"/>
                  </a:cubicBezTo>
                  <a:cubicBezTo>
                    <a:pt x="47" y="36"/>
                    <a:pt x="49" y="37"/>
                    <a:pt x="50" y="39"/>
                  </a:cubicBezTo>
                  <a:lnTo>
                    <a:pt x="54" y="34"/>
                  </a:lnTo>
                  <a:close/>
                  <a:moveTo>
                    <a:pt x="35" y="31"/>
                  </a:moveTo>
                  <a:cubicBezTo>
                    <a:pt x="27" y="3"/>
                    <a:pt x="27" y="3"/>
                    <a:pt x="27" y="3"/>
                  </a:cubicBezTo>
                  <a:cubicBezTo>
                    <a:pt x="27" y="2"/>
                    <a:pt x="28" y="1"/>
                    <a:pt x="29" y="1"/>
                  </a:cubicBezTo>
                  <a:cubicBezTo>
                    <a:pt x="37" y="0"/>
                    <a:pt x="45" y="7"/>
                    <a:pt x="47" y="15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1"/>
                    <a:pt x="51" y="32"/>
                    <a:pt x="49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5" y="32"/>
                    <a:pt x="35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333333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446" name="Freeform 14"/>
            <p:cNvSpPr>
              <a:spLocks noEditPoints="1"/>
            </p:cNvSpPr>
            <p:nvPr/>
          </p:nvSpPr>
          <p:spPr bwMode="auto">
            <a:xfrm>
              <a:off x="67" y="60"/>
              <a:ext cx="83" cy="86"/>
            </a:xfrm>
            <a:custGeom>
              <a:avLst/>
              <a:gdLst>
                <a:gd name="T0" fmla="*/ 46 w 47"/>
                <a:gd name="T1" fmla="*/ 0 h 49"/>
                <a:gd name="T2" fmla="*/ 16 w 47"/>
                <a:gd name="T3" fmla="*/ 0 h 49"/>
                <a:gd name="T4" fmla="*/ 12 w 47"/>
                <a:gd name="T5" fmla="*/ 5 h 49"/>
                <a:gd name="T6" fmla="*/ 13 w 47"/>
                <a:gd name="T7" fmla="*/ 8 h 49"/>
                <a:gd name="T8" fmla="*/ 13 w 47"/>
                <a:gd name="T9" fmla="*/ 9 h 49"/>
                <a:gd name="T10" fmla="*/ 12 w 47"/>
                <a:gd name="T11" fmla="*/ 10 h 49"/>
                <a:gd name="T12" fmla="*/ 9 w 47"/>
                <a:gd name="T13" fmla="*/ 8 h 49"/>
                <a:gd name="T14" fmla="*/ 7 w 47"/>
                <a:gd name="T15" fmla="*/ 9 h 49"/>
                <a:gd name="T16" fmla="*/ 11 w 47"/>
                <a:gd name="T17" fmla="*/ 11 h 49"/>
                <a:gd name="T18" fmla="*/ 10 w 47"/>
                <a:gd name="T19" fmla="*/ 13 h 49"/>
                <a:gd name="T20" fmla="*/ 7 w 47"/>
                <a:gd name="T21" fmla="*/ 14 h 49"/>
                <a:gd name="T22" fmla="*/ 4 w 47"/>
                <a:gd name="T23" fmla="*/ 13 h 49"/>
                <a:gd name="T24" fmla="*/ 0 w 47"/>
                <a:gd name="T25" fmla="*/ 16 h 49"/>
                <a:gd name="T26" fmla="*/ 46 w 47"/>
                <a:gd name="T27" fmla="*/ 16 h 49"/>
                <a:gd name="T28" fmla="*/ 47 w 47"/>
                <a:gd name="T29" fmla="*/ 14 h 49"/>
                <a:gd name="T30" fmla="*/ 47 w 47"/>
                <a:gd name="T31" fmla="*/ 2 h 49"/>
                <a:gd name="T32" fmla="*/ 46 w 47"/>
                <a:gd name="T33" fmla="*/ 0 h 49"/>
                <a:gd name="T34" fmla="*/ 10 w 47"/>
                <a:gd name="T35" fmla="*/ 48 h 49"/>
                <a:gd name="T36" fmla="*/ 3 w 47"/>
                <a:gd name="T37" fmla="*/ 20 h 49"/>
                <a:gd name="T38" fmla="*/ 4 w 47"/>
                <a:gd name="T39" fmla="*/ 18 h 49"/>
                <a:gd name="T40" fmla="*/ 17 w 47"/>
                <a:gd name="T41" fmla="*/ 18 h 49"/>
                <a:gd name="T42" fmla="*/ 19 w 47"/>
                <a:gd name="T43" fmla="*/ 19 h 49"/>
                <a:gd name="T44" fmla="*/ 26 w 47"/>
                <a:gd name="T45" fmla="*/ 43 h 49"/>
                <a:gd name="T46" fmla="*/ 24 w 47"/>
                <a:gd name="T47" fmla="*/ 46 h 49"/>
                <a:gd name="T48" fmla="*/ 12 w 47"/>
                <a:gd name="T49" fmla="*/ 49 h 49"/>
                <a:gd name="T50" fmla="*/ 10 w 47"/>
                <a:gd name="T51" fmla="*/ 48 h 49"/>
                <a:gd name="T52" fmla="*/ 15 w 47"/>
                <a:gd name="T53" fmla="*/ 45 h 49"/>
                <a:gd name="T54" fmla="*/ 20 w 47"/>
                <a:gd name="T55" fmla="*/ 43 h 49"/>
                <a:gd name="T56" fmla="*/ 21 w 47"/>
                <a:gd name="T57" fmla="*/ 41 h 49"/>
                <a:gd name="T58" fmla="*/ 17 w 47"/>
                <a:gd name="T59" fmla="*/ 25 h 49"/>
                <a:gd name="T60" fmla="*/ 15 w 47"/>
                <a:gd name="T61" fmla="*/ 24 h 49"/>
                <a:gd name="T62" fmla="*/ 10 w 47"/>
                <a:gd name="T63" fmla="*/ 25 h 49"/>
                <a:gd name="T64" fmla="*/ 8 w 47"/>
                <a:gd name="T65" fmla="*/ 27 h 49"/>
                <a:gd name="T66" fmla="*/ 13 w 47"/>
                <a:gd name="T67" fmla="*/ 43 h 49"/>
                <a:gd name="T68" fmla="*/ 15 w 47"/>
                <a:gd name="T69" fmla="*/ 45 h 49"/>
                <a:gd name="T70" fmla="*/ 44 w 47"/>
                <a:gd name="T71" fmla="*/ 5 h 49"/>
                <a:gd name="T72" fmla="*/ 44 w 47"/>
                <a:gd name="T73" fmla="*/ 11 h 49"/>
                <a:gd name="T74" fmla="*/ 42 w 47"/>
                <a:gd name="T75" fmla="*/ 13 h 49"/>
                <a:gd name="T76" fmla="*/ 26 w 47"/>
                <a:gd name="T77" fmla="*/ 13 h 49"/>
                <a:gd name="T78" fmla="*/ 24 w 47"/>
                <a:gd name="T79" fmla="*/ 11 h 49"/>
                <a:gd name="T80" fmla="*/ 24 w 47"/>
                <a:gd name="T81" fmla="*/ 5 h 49"/>
                <a:gd name="T82" fmla="*/ 26 w 47"/>
                <a:gd name="T83" fmla="*/ 4 h 49"/>
                <a:gd name="T84" fmla="*/ 42 w 47"/>
                <a:gd name="T85" fmla="*/ 4 h 49"/>
                <a:gd name="T86" fmla="*/ 44 w 47"/>
                <a:gd name="T87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9">
                  <a:moveTo>
                    <a:pt x="4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7"/>
                    <a:pt x="13" y="8"/>
                  </a:cubicBezTo>
                  <a:cubicBezTo>
                    <a:pt x="13" y="8"/>
                    <a:pt x="13" y="9"/>
                    <a:pt x="13" y="9"/>
                  </a:cubicBezTo>
                  <a:cubicBezTo>
                    <a:pt x="13" y="10"/>
                    <a:pt x="12" y="10"/>
                    <a:pt x="12" y="1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2"/>
                    <a:pt x="11" y="12"/>
                    <a:pt x="10" y="13"/>
                  </a:cubicBezTo>
                  <a:cubicBezTo>
                    <a:pt x="10" y="13"/>
                    <a:pt x="9" y="14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7" y="16"/>
                    <a:pt x="47" y="15"/>
                    <a:pt x="47" y="14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7" y="0"/>
                    <a:pt x="46" y="0"/>
                  </a:cubicBezTo>
                  <a:close/>
                  <a:moveTo>
                    <a:pt x="10" y="48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2" y="19"/>
                    <a:pt x="3" y="18"/>
                    <a:pt x="4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8"/>
                    <a:pt x="19" y="18"/>
                    <a:pt x="19" y="19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4"/>
                    <a:pt x="25" y="45"/>
                    <a:pt x="24" y="46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1" y="49"/>
                    <a:pt x="10" y="48"/>
                    <a:pt x="10" y="48"/>
                  </a:cubicBezTo>
                  <a:close/>
                  <a:moveTo>
                    <a:pt x="15" y="45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2" y="42"/>
                    <a:pt x="21" y="41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4"/>
                    <a:pt x="16" y="23"/>
                    <a:pt x="15" y="24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4" y="45"/>
                    <a:pt x="15" y="45"/>
                  </a:cubicBezTo>
                  <a:close/>
                  <a:moveTo>
                    <a:pt x="44" y="5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12"/>
                    <a:pt x="43" y="13"/>
                    <a:pt x="42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5" y="13"/>
                    <a:pt x="24" y="12"/>
                    <a:pt x="24" y="1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4"/>
                    <a:pt x="25" y="4"/>
                    <a:pt x="26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4" y="4"/>
                    <a:pt x="44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333333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448" name="PA_椭圆 1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417735" y="2007221"/>
            <a:ext cx="622300" cy="6267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8449" name="PA_任意多边形 17"/>
          <p:cNvSpPr/>
          <p:nvPr>
            <p:custDataLst>
              <p:tags r:id="rId6"/>
            </p:custDataLst>
          </p:nvPr>
        </p:nvSpPr>
        <p:spPr bwMode="auto">
          <a:xfrm>
            <a:off x="6625169" y="2193545"/>
            <a:ext cx="207433" cy="251961"/>
          </a:xfrm>
          <a:custGeom>
            <a:avLst/>
            <a:gdLst>
              <a:gd name="T0" fmla="*/ 54 w 56"/>
              <a:gd name="T1" fmla="*/ 67 h 67"/>
              <a:gd name="T2" fmla="*/ 8 w 56"/>
              <a:gd name="T3" fmla="*/ 67 h 67"/>
              <a:gd name="T4" fmla="*/ 0 w 56"/>
              <a:gd name="T5" fmla="*/ 60 h 67"/>
              <a:gd name="T6" fmla="*/ 0 w 56"/>
              <a:gd name="T7" fmla="*/ 8 h 67"/>
              <a:gd name="T8" fmla="*/ 8 w 56"/>
              <a:gd name="T9" fmla="*/ 0 h 67"/>
              <a:gd name="T10" fmla="*/ 54 w 56"/>
              <a:gd name="T11" fmla="*/ 0 h 67"/>
              <a:gd name="T12" fmla="*/ 56 w 56"/>
              <a:gd name="T13" fmla="*/ 2 h 67"/>
              <a:gd name="T14" fmla="*/ 56 w 56"/>
              <a:gd name="T15" fmla="*/ 11 h 67"/>
              <a:gd name="T16" fmla="*/ 55 w 56"/>
              <a:gd name="T17" fmla="*/ 12 h 67"/>
              <a:gd name="T18" fmla="*/ 54 w 56"/>
              <a:gd name="T19" fmla="*/ 12 h 67"/>
              <a:gd name="T20" fmla="*/ 53 w 56"/>
              <a:gd name="T21" fmla="*/ 11 h 67"/>
              <a:gd name="T22" fmla="*/ 53 w 56"/>
              <a:gd name="T23" fmla="*/ 5 h 67"/>
              <a:gd name="T24" fmla="*/ 51 w 56"/>
              <a:gd name="T25" fmla="*/ 3 h 67"/>
              <a:gd name="T26" fmla="*/ 8 w 56"/>
              <a:gd name="T27" fmla="*/ 3 h 67"/>
              <a:gd name="T28" fmla="*/ 8 w 56"/>
              <a:gd name="T29" fmla="*/ 14 h 67"/>
              <a:gd name="T30" fmla="*/ 54 w 56"/>
              <a:gd name="T31" fmla="*/ 14 h 67"/>
              <a:gd name="T32" fmla="*/ 56 w 56"/>
              <a:gd name="T33" fmla="*/ 16 h 67"/>
              <a:gd name="T34" fmla="*/ 56 w 56"/>
              <a:gd name="T35" fmla="*/ 66 h 67"/>
              <a:gd name="T36" fmla="*/ 54 w 56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67">
                <a:moveTo>
                  <a:pt x="54" y="67"/>
                </a:moveTo>
                <a:cubicBezTo>
                  <a:pt x="8" y="67"/>
                  <a:pt x="8" y="67"/>
                  <a:pt x="8" y="67"/>
                </a:cubicBezTo>
                <a:cubicBezTo>
                  <a:pt x="4" y="67"/>
                  <a:pt x="0" y="64"/>
                  <a:pt x="0" y="60"/>
                </a:cubicBezTo>
                <a:cubicBezTo>
                  <a:pt x="0" y="42"/>
                  <a:pt x="0" y="25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38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1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2" y="3"/>
                  <a:pt x="51" y="3"/>
                </a:cubicBezTo>
                <a:cubicBezTo>
                  <a:pt x="8" y="3"/>
                  <a:pt x="8" y="3"/>
                  <a:pt x="8" y="3"/>
                </a:cubicBezTo>
                <a:cubicBezTo>
                  <a:pt x="2" y="3"/>
                  <a:pt x="1" y="14"/>
                  <a:pt x="8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6" y="15"/>
                  <a:pt x="56" y="16"/>
                </a:cubicBezTo>
                <a:cubicBezTo>
                  <a:pt x="56" y="32"/>
                  <a:pt x="56" y="49"/>
                  <a:pt x="56" y="66"/>
                </a:cubicBezTo>
                <a:cubicBezTo>
                  <a:pt x="56" y="67"/>
                  <a:pt x="55" y="67"/>
                  <a:pt x="54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8451" name="PA_椭圆 1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231901" y="3133633"/>
            <a:ext cx="622300" cy="6246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8452" name="PA_任意多边形 20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1390651" y="3286081"/>
            <a:ext cx="266700" cy="313364"/>
          </a:xfrm>
          <a:custGeom>
            <a:avLst/>
            <a:gdLst>
              <a:gd name="T0" fmla="*/ 24 w 72"/>
              <a:gd name="T1" fmla="*/ 71 h 85"/>
              <a:gd name="T2" fmla="*/ 30 w 72"/>
              <a:gd name="T3" fmla="*/ 73 h 85"/>
              <a:gd name="T4" fmla="*/ 18 w 72"/>
              <a:gd name="T5" fmla="*/ 30 h 85"/>
              <a:gd name="T6" fmla="*/ 18 w 72"/>
              <a:gd name="T7" fmla="*/ 32 h 85"/>
              <a:gd name="T8" fmla="*/ 4 w 72"/>
              <a:gd name="T9" fmla="*/ 55 h 85"/>
              <a:gd name="T10" fmla="*/ 3 w 72"/>
              <a:gd name="T11" fmla="*/ 55 h 85"/>
              <a:gd name="T12" fmla="*/ 17 w 72"/>
              <a:gd name="T13" fmla="*/ 29 h 85"/>
              <a:gd name="T14" fmla="*/ 18 w 72"/>
              <a:gd name="T15" fmla="*/ 30 h 85"/>
              <a:gd name="T16" fmla="*/ 68 w 72"/>
              <a:gd name="T17" fmla="*/ 59 h 85"/>
              <a:gd name="T18" fmla="*/ 54 w 72"/>
              <a:gd name="T19" fmla="*/ 82 h 85"/>
              <a:gd name="T20" fmla="*/ 54 w 72"/>
              <a:gd name="T21" fmla="*/ 84 h 85"/>
              <a:gd name="T22" fmla="*/ 55 w 72"/>
              <a:gd name="T23" fmla="*/ 84 h 85"/>
              <a:gd name="T24" fmla="*/ 69 w 72"/>
              <a:gd name="T25" fmla="*/ 59 h 85"/>
              <a:gd name="T26" fmla="*/ 60 w 72"/>
              <a:gd name="T27" fmla="*/ 59 h 85"/>
              <a:gd name="T28" fmla="*/ 59 w 72"/>
              <a:gd name="T29" fmla="*/ 59 h 85"/>
              <a:gd name="T30" fmla="*/ 50 w 72"/>
              <a:gd name="T31" fmla="*/ 75 h 85"/>
              <a:gd name="T32" fmla="*/ 50 w 72"/>
              <a:gd name="T33" fmla="*/ 76 h 85"/>
              <a:gd name="T34" fmla="*/ 51 w 72"/>
              <a:gd name="T35" fmla="*/ 78 h 85"/>
              <a:gd name="T36" fmla="*/ 60 w 72"/>
              <a:gd name="T37" fmla="*/ 59 h 85"/>
              <a:gd name="T38" fmla="*/ 22 w 72"/>
              <a:gd name="T39" fmla="*/ 37 h 85"/>
              <a:gd name="T40" fmla="*/ 22 w 72"/>
              <a:gd name="T41" fmla="*/ 39 h 85"/>
              <a:gd name="T42" fmla="*/ 13 w 72"/>
              <a:gd name="T43" fmla="*/ 54 h 85"/>
              <a:gd name="T44" fmla="*/ 12 w 72"/>
              <a:gd name="T45" fmla="*/ 55 h 85"/>
              <a:gd name="T46" fmla="*/ 21 w 72"/>
              <a:gd name="T47" fmla="*/ 36 h 85"/>
              <a:gd name="T48" fmla="*/ 51 w 72"/>
              <a:gd name="T49" fmla="*/ 57 h 85"/>
              <a:gd name="T50" fmla="*/ 46 w 72"/>
              <a:gd name="T51" fmla="*/ 76 h 85"/>
              <a:gd name="T52" fmla="*/ 14 w 72"/>
              <a:gd name="T53" fmla="*/ 62 h 85"/>
              <a:gd name="T54" fmla="*/ 22 w 72"/>
              <a:gd name="T55" fmla="*/ 53 h 85"/>
              <a:gd name="T56" fmla="*/ 41 w 72"/>
              <a:gd name="T57" fmla="*/ 38 h 85"/>
              <a:gd name="T58" fmla="*/ 45 w 72"/>
              <a:gd name="T59" fmla="*/ 33 h 85"/>
              <a:gd name="T60" fmla="*/ 52 w 72"/>
              <a:gd name="T61" fmla="*/ 35 h 85"/>
              <a:gd name="T62" fmla="*/ 51 w 72"/>
              <a:gd name="T63" fmla="*/ 37 h 85"/>
              <a:gd name="T64" fmla="*/ 51 w 72"/>
              <a:gd name="T65" fmla="*/ 57 h 85"/>
              <a:gd name="T66" fmla="*/ 59 w 72"/>
              <a:gd name="T67" fmla="*/ 7 h 85"/>
              <a:gd name="T68" fmla="*/ 67 w 72"/>
              <a:gd name="T69" fmla="*/ 11 h 85"/>
              <a:gd name="T70" fmla="*/ 54 w 72"/>
              <a:gd name="T71" fmla="*/ 34 h 85"/>
              <a:gd name="T72" fmla="*/ 47 w 72"/>
              <a:gd name="T73" fmla="*/ 31 h 85"/>
              <a:gd name="T74" fmla="*/ 61 w 72"/>
              <a:gd name="T75" fmla="*/ 5 h 85"/>
              <a:gd name="T76" fmla="*/ 68 w 72"/>
              <a:gd name="T77" fmla="*/ 9 h 85"/>
              <a:gd name="T78" fmla="*/ 61 w 72"/>
              <a:gd name="T79" fmla="*/ 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2" h="85">
                <a:moveTo>
                  <a:pt x="30" y="74"/>
                </a:moveTo>
                <a:cubicBezTo>
                  <a:pt x="27" y="78"/>
                  <a:pt x="22" y="74"/>
                  <a:pt x="24" y="71"/>
                </a:cubicBezTo>
                <a:cubicBezTo>
                  <a:pt x="24" y="70"/>
                  <a:pt x="24" y="70"/>
                  <a:pt x="25" y="70"/>
                </a:cubicBezTo>
                <a:cubicBezTo>
                  <a:pt x="30" y="73"/>
                  <a:pt x="30" y="73"/>
                  <a:pt x="30" y="73"/>
                </a:cubicBezTo>
                <a:cubicBezTo>
                  <a:pt x="31" y="73"/>
                  <a:pt x="31" y="74"/>
                  <a:pt x="30" y="74"/>
                </a:cubicBezTo>
                <a:close/>
                <a:moveTo>
                  <a:pt x="18" y="30"/>
                </a:moveTo>
                <a:cubicBezTo>
                  <a:pt x="19" y="30"/>
                  <a:pt x="19" y="30"/>
                  <a:pt x="19" y="30"/>
                </a:cubicBezTo>
                <a:cubicBezTo>
                  <a:pt x="19" y="31"/>
                  <a:pt x="18" y="32"/>
                  <a:pt x="18" y="32"/>
                </a:cubicBezTo>
                <a:cubicBezTo>
                  <a:pt x="9" y="35"/>
                  <a:pt x="3" y="44"/>
                  <a:pt x="5" y="54"/>
                </a:cubicBezTo>
                <a:cubicBezTo>
                  <a:pt x="5" y="54"/>
                  <a:pt x="5" y="55"/>
                  <a:pt x="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5"/>
                  <a:pt x="3" y="55"/>
                  <a:pt x="3" y="55"/>
                </a:cubicBezTo>
                <a:cubicBezTo>
                  <a:pt x="3" y="55"/>
                  <a:pt x="3" y="55"/>
                  <a:pt x="3" y="54"/>
                </a:cubicBezTo>
                <a:cubicBezTo>
                  <a:pt x="0" y="43"/>
                  <a:pt x="7" y="33"/>
                  <a:pt x="17" y="29"/>
                </a:cubicBezTo>
                <a:cubicBezTo>
                  <a:pt x="17" y="29"/>
                  <a:pt x="18" y="29"/>
                  <a:pt x="18" y="29"/>
                </a:cubicBezTo>
                <a:cubicBezTo>
                  <a:pt x="18" y="29"/>
                  <a:pt x="18" y="30"/>
                  <a:pt x="18" y="30"/>
                </a:cubicBezTo>
                <a:close/>
                <a:moveTo>
                  <a:pt x="68" y="59"/>
                </a:moveTo>
                <a:cubicBezTo>
                  <a:pt x="68" y="59"/>
                  <a:pt x="68" y="59"/>
                  <a:pt x="68" y="59"/>
                </a:cubicBezTo>
                <a:cubicBezTo>
                  <a:pt x="67" y="59"/>
                  <a:pt x="67" y="59"/>
                  <a:pt x="67" y="60"/>
                </a:cubicBezTo>
                <a:cubicBezTo>
                  <a:pt x="69" y="69"/>
                  <a:pt x="63" y="79"/>
                  <a:pt x="54" y="82"/>
                </a:cubicBezTo>
                <a:cubicBezTo>
                  <a:pt x="54" y="82"/>
                  <a:pt x="53" y="83"/>
                  <a:pt x="53" y="83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5"/>
                  <a:pt x="55" y="85"/>
                  <a:pt x="55" y="84"/>
                </a:cubicBezTo>
                <a:cubicBezTo>
                  <a:pt x="65" y="81"/>
                  <a:pt x="72" y="70"/>
                  <a:pt x="69" y="59"/>
                </a:cubicBezTo>
                <a:cubicBezTo>
                  <a:pt x="69" y="59"/>
                  <a:pt x="69" y="59"/>
                  <a:pt x="69" y="59"/>
                </a:cubicBezTo>
                <a:cubicBezTo>
                  <a:pt x="69" y="59"/>
                  <a:pt x="68" y="59"/>
                  <a:pt x="68" y="59"/>
                </a:cubicBezTo>
                <a:close/>
                <a:moveTo>
                  <a:pt x="60" y="59"/>
                </a:moveTo>
                <a:cubicBezTo>
                  <a:pt x="60" y="59"/>
                  <a:pt x="60" y="59"/>
                  <a:pt x="60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60"/>
                  <a:pt x="59" y="60"/>
                  <a:pt x="59" y="60"/>
                </a:cubicBezTo>
                <a:cubicBezTo>
                  <a:pt x="61" y="67"/>
                  <a:pt x="57" y="74"/>
                  <a:pt x="50" y="75"/>
                </a:cubicBezTo>
                <a:cubicBezTo>
                  <a:pt x="50" y="75"/>
                  <a:pt x="50" y="75"/>
                  <a:pt x="50" y="75"/>
                </a:cubicBezTo>
                <a:cubicBezTo>
                  <a:pt x="50" y="76"/>
                  <a:pt x="50" y="76"/>
                  <a:pt x="50" y="76"/>
                </a:cubicBezTo>
                <a:cubicBezTo>
                  <a:pt x="50" y="77"/>
                  <a:pt x="50" y="77"/>
                  <a:pt x="50" y="77"/>
                </a:cubicBezTo>
                <a:cubicBezTo>
                  <a:pt x="50" y="77"/>
                  <a:pt x="50" y="78"/>
                  <a:pt x="51" y="78"/>
                </a:cubicBezTo>
                <a:cubicBezTo>
                  <a:pt x="59" y="76"/>
                  <a:pt x="64" y="67"/>
                  <a:pt x="61" y="59"/>
                </a:cubicBezTo>
                <a:cubicBezTo>
                  <a:pt x="61" y="59"/>
                  <a:pt x="61" y="59"/>
                  <a:pt x="60" y="59"/>
                </a:cubicBezTo>
                <a:close/>
                <a:moveTo>
                  <a:pt x="22" y="37"/>
                </a:moveTo>
                <a:cubicBezTo>
                  <a:pt x="22" y="37"/>
                  <a:pt x="22" y="37"/>
                  <a:pt x="22" y="37"/>
                </a:cubicBezTo>
                <a:cubicBezTo>
                  <a:pt x="22" y="38"/>
                  <a:pt x="22" y="38"/>
                  <a:pt x="22" y="38"/>
                </a:cubicBezTo>
                <a:cubicBezTo>
                  <a:pt x="22" y="38"/>
                  <a:pt x="22" y="39"/>
                  <a:pt x="22" y="39"/>
                </a:cubicBezTo>
                <a:cubicBezTo>
                  <a:pt x="15" y="40"/>
                  <a:pt x="11" y="47"/>
                  <a:pt x="13" y="53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55"/>
                  <a:pt x="13" y="55"/>
                  <a:pt x="12" y="55"/>
                </a:cubicBezTo>
                <a:cubicBezTo>
                  <a:pt x="12" y="55"/>
                  <a:pt x="12" y="55"/>
                  <a:pt x="12" y="55"/>
                </a:cubicBezTo>
                <a:cubicBezTo>
                  <a:pt x="11" y="55"/>
                  <a:pt x="11" y="55"/>
                  <a:pt x="11" y="54"/>
                </a:cubicBezTo>
                <a:cubicBezTo>
                  <a:pt x="8" y="46"/>
                  <a:pt x="13" y="38"/>
                  <a:pt x="21" y="36"/>
                </a:cubicBezTo>
                <a:cubicBezTo>
                  <a:pt x="22" y="36"/>
                  <a:pt x="22" y="36"/>
                  <a:pt x="22" y="37"/>
                </a:cubicBezTo>
                <a:close/>
                <a:moveTo>
                  <a:pt x="51" y="57"/>
                </a:moveTo>
                <a:cubicBezTo>
                  <a:pt x="48" y="62"/>
                  <a:pt x="47" y="65"/>
                  <a:pt x="46" y="68"/>
                </a:cubicBezTo>
                <a:cubicBezTo>
                  <a:pt x="46" y="70"/>
                  <a:pt x="46" y="72"/>
                  <a:pt x="46" y="76"/>
                </a:cubicBezTo>
                <a:cubicBezTo>
                  <a:pt x="46" y="79"/>
                  <a:pt x="45" y="80"/>
                  <a:pt x="42" y="79"/>
                </a:cubicBezTo>
                <a:cubicBezTo>
                  <a:pt x="33" y="73"/>
                  <a:pt x="23" y="68"/>
                  <a:pt x="14" y="62"/>
                </a:cubicBezTo>
                <a:cubicBezTo>
                  <a:pt x="12" y="61"/>
                  <a:pt x="12" y="59"/>
                  <a:pt x="14" y="58"/>
                </a:cubicBezTo>
                <a:cubicBezTo>
                  <a:pt x="18" y="56"/>
                  <a:pt x="20" y="55"/>
                  <a:pt x="22" y="53"/>
                </a:cubicBezTo>
                <a:cubicBezTo>
                  <a:pt x="24" y="51"/>
                  <a:pt x="25" y="49"/>
                  <a:pt x="28" y="44"/>
                </a:cubicBezTo>
                <a:cubicBezTo>
                  <a:pt x="31" y="38"/>
                  <a:pt x="37" y="37"/>
                  <a:pt x="41" y="38"/>
                </a:cubicBezTo>
                <a:cubicBezTo>
                  <a:pt x="44" y="38"/>
                  <a:pt x="44" y="37"/>
                  <a:pt x="45" y="34"/>
                </a:cubicBezTo>
                <a:cubicBezTo>
                  <a:pt x="45" y="34"/>
                  <a:pt x="45" y="33"/>
                  <a:pt x="45" y="33"/>
                </a:cubicBezTo>
                <a:cubicBezTo>
                  <a:pt x="46" y="32"/>
                  <a:pt x="46" y="32"/>
                  <a:pt x="47" y="32"/>
                </a:cubicBezTo>
                <a:cubicBezTo>
                  <a:pt x="52" y="35"/>
                  <a:pt x="52" y="35"/>
                  <a:pt x="52" y="35"/>
                </a:cubicBezTo>
                <a:cubicBezTo>
                  <a:pt x="53" y="36"/>
                  <a:pt x="53" y="36"/>
                  <a:pt x="52" y="37"/>
                </a:cubicBezTo>
                <a:cubicBezTo>
                  <a:pt x="52" y="37"/>
                  <a:pt x="52" y="37"/>
                  <a:pt x="51" y="37"/>
                </a:cubicBezTo>
                <a:cubicBezTo>
                  <a:pt x="49" y="40"/>
                  <a:pt x="49" y="41"/>
                  <a:pt x="50" y="43"/>
                </a:cubicBezTo>
                <a:cubicBezTo>
                  <a:pt x="53" y="46"/>
                  <a:pt x="54" y="52"/>
                  <a:pt x="51" y="57"/>
                </a:cubicBezTo>
                <a:close/>
                <a:moveTo>
                  <a:pt x="46" y="30"/>
                </a:moveTo>
                <a:cubicBezTo>
                  <a:pt x="49" y="23"/>
                  <a:pt x="54" y="13"/>
                  <a:pt x="59" y="7"/>
                </a:cubicBezTo>
                <a:cubicBezTo>
                  <a:pt x="59" y="7"/>
                  <a:pt x="60" y="7"/>
                  <a:pt x="60" y="7"/>
                </a:cubicBezTo>
                <a:cubicBezTo>
                  <a:pt x="67" y="11"/>
                  <a:pt x="67" y="11"/>
                  <a:pt x="67" y="11"/>
                </a:cubicBezTo>
                <a:cubicBezTo>
                  <a:pt x="68" y="11"/>
                  <a:pt x="68" y="11"/>
                  <a:pt x="68" y="12"/>
                </a:cubicBezTo>
                <a:cubicBezTo>
                  <a:pt x="65" y="19"/>
                  <a:pt x="59" y="29"/>
                  <a:pt x="54" y="34"/>
                </a:cubicBezTo>
                <a:cubicBezTo>
                  <a:pt x="54" y="35"/>
                  <a:pt x="54" y="35"/>
                  <a:pt x="53" y="35"/>
                </a:cubicBezTo>
                <a:cubicBezTo>
                  <a:pt x="47" y="31"/>
                  <a:pt x="47" y="31"/>
                  <a:pt x="47" y="31"/>
                </a:cubicBezTo>
                <a:cubicBezTo>
                  <a:pt x="46" y="31"/>
                  <a:pt x="46" y="30"/>
                  <a:pt x="46" y="30"/>
                </a:cubicBezTo>
                <a:close/>
                <a:moveTo>
                  <a:pt x="61" y="5"/>
                </a:moveTo>
                <a:cubicBezTo>
                  <a:pt x="64" y="2"/>
                  <a:pt x="66" y="0"/>
                  <a:pt x="68" y="1"/>
                </a:cubicBezTo>
                <a:cubicBezTo>
                  <a:pt x="70" y="2"/>
                  <a:pt x="70" y="5"/>
                  <a:pt x="68" y="9"/>
                </a:cubicBezTo>
                <a:cubicBezTo>
                  <a:pt x="68" y="10"/>
                  <a:pt x="68" y="10"/>
                  <a:pt x="67" y="10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6"/>
                  <a:pt x="61" y="5"/>
                  <a:pt x="6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8465" name="PA_矩形 3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002367" y="2009338"/>
            <a:ext cx="3744384" cy="638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 defTabSz="1219200">
              <a:lnSpc>
                <a:spcPct val="120000"/>
              </a:lnSpc>
              <a:spcBef>
                <a:spcPts val="665"/>
              </a:spcBef>
            </a:pPr>
            <a:r>
              <a:rPr lang="zh-CN" altLang="zh-CN" dirty="0"/>
              <a:t>算法库</a:t>
            </a:r>
            <a:r>
              <a:rPr lang="zh-CN" altLang="en-US" dirty="0"/>
              <a:t>：</a:t>
            </a:r>
            <a:r>
              <a:rPr lang="zh-CN" altLang="zh-CN" dirty="0"/>
              <a:t>主要是通过 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zh-CN" altLang="zh-CN" dirty="0"/>
              <a:t>提供的 </a:t>
            </a:r>
            <a:r>
              <a:rPr lang="en-US" altLang="zh-CN" dirty="0"/>
              <a:t>fs </a:t>
            </a:r>
            <a:r>
              <a:rPr lang="zh-CN" altLang="zh-CN" dirty="0"/>
              <a:t>以及 </a:t>
            </a:r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r>
              <a:rPr lang="zh-CN" altLang="zh-CN" dirty="0"/>
              <a:t>模块，连通平台与数据库。</a:t>
            </a:r>
            <a:endParaRPr lang="zh-CN" altLang="en-US" sz="106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3" name="PA_矩形 3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技术路线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PA_组合 33"/>
          <p:cNvGrpSpPr/>
          <p:nvPr>
            <p:custDataLst>
              <p:tags r:id="rId1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5" name="矩形 34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405620" y="226060"/>
            <a:ext cx="2351405" cy="563245"/>
            <a:chOff x="397" y="2094"/>
            <a:chExt cx="5583" cy="1310"/>
          </a:xfrm>
        </p:grpSpPr>
        <p:pic>
          <p:nvPicPr>
            <p:cNvPr id="5" name="图片 4" descr="logo"/>
            <p:cNvPicPr>
              <a:picLocks noChangeAspect="1"/>
            </p:cNvPicPr>
            <p:nvPr/>
          </p:nvPicPr>
          <p:blipFill>
            <a:blip r:embed="rId17"/>
            <a:srcRect t="54773"/>
            <a:stretch>
              <a:fillRect/>
            </a:stretch>
          </p:blipFill>
          <p:spPr>
            <a:xfrm>
              <a:off x="2822" y="2111"/>
              <a:ext cx="3159" cy="1066"/>
            </a:xfrm>
            <a:prstGeom prst="rect">
              <a:avLst/>
            </a:prstGeom>
          </p:spPr>
        </p:pic>
        <p:pic>
          <p:nvPicPr>
            <p:cNvPr id="6" name="图片 5" descr="logo"/>
            <p:cNvPicPr>
              <a:picLocks noChangeAspect="1"/>
            </p:cNvPicPr>
            <p:nvPr/>
          </p:nvPicPr>
          <p:blipFill>
            <a:blip r:embed="rId17"/>
            <a:srcRect b="44421"/>
            <a:stretch>
              <a:fillRect/>
            </a:stretch>
          </p:blipFill>
          <p:spPr>
            <a:xfrm>
              <a:off x="397" y="2094"/>
              <a:ext cx="3159" cy="1310"/>
            </a:xfrm>
            <a:prstGeom prst="rect">
              <a:avLst/>
            </a:prstGeom>
          </p:spPr>
        </p:pic>
      </p:grpSp>
      <p:sp>
        <p:nvSpPr>
          <p:cNvPr id="40" name="PA_矩形 33">
            <a:extLst>
              <a:ext uri="{FF2B5EF4-FFF2-40B4-BE49-F238E27FC236}">
                <a16:creationId xmlns:a16="http://schemas.microsoft.com/office/drawing/2014/main" id="{5F27E951-8DA7-4907-BDF2-4ADA2D83D8DA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996018" y="3101150"/>
            <a:ext cx="3744384" cy="1967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 defTabSz="1219200">
              <a:lnSpc>
                <a:spcPct val="120000"/>
              </a:lnSpc>
              <a:spcBef>
                <a:spcPts val="665"/>
              </a:spcBef>
            </a:pPr>
            <a:r>
              <a:rPr lang="zh-CN" altLang="en-US" dirty="0"/>
              <a:t>服务器：</a:t>
            </a:r>
            <a:r>
              <a:rPr lang="zh-CN" altLang="zh-CN" dirty="0"/>
              <a:t>主要是通过</a:t>
            </a:r>
            <a:r>
              <a:rPr lang="en-US" altLang="zh-CN" dirty="0"/>
              <a:t> </a:t>
            </a:r>
            <a:r>
              <a:rPr lang="en-US" altLang="zh-CN" dirty="0" err="1"/>
              <a:t>npm</a:t>
            </a:r>
            <a:r>
              <a:rPr lang="en-US" altLang="zh-CN" dirty="0"/>
              <a:t> </a:t>
            </a:r>
            <a:r>
              <a:rPr lang="zh-CN" altLang="zh-CN" dirty="0"/>
              <a:t>提供的 </a:t>
            </a:r>
            <a:r>
              <a:rPr lang="en-US" altLang="zh-CN" dirty="0"/>
              <a:t>body-parser </a:t>
            </a:r>
            <a:r>
              <a:rPr lang="zh-CN" altLang="zh-CN" dirty="0"/>
              <a:t>模块抓取预处理的代码，再由 </a:t>
            </a:r>
            <a:r>
              <a:rPr lang="en-US" altLang="zh-CN" dirty="0" err="1"/>
              <a:t>aws-sdk</a:t>
            </a:r>
            <a:r>
              <a:rPr lang="en-US" altLang="zh-CN" dirty="0"/>
              <a:t> </a:t>
            </a:r>
            <a:r>
              <a:rPr lang="zh-CN" altLang="zh-CN" dirty="0"/>
              <a:t>模块实现存储，再通过 </a:t>
            </a:r>
            <a:r>
              <a:rPr lang="en-US" altLang="zh-CN" dirty="0"/>
              <a:t>mocha </a:t>
            </a:r>
            <a:r>
              <a:rPr lang="zh-CN" altLang="zh-CN" dirty="0"/>
              <a:t>模块进行编译，最后通过 </a:t>
            </a:r>
            <a:r>
              <a:rPr lang="en-US" altLang="zh-CN" dirty="0"/>
              <a:t>compression </a:t>
            </a:r>
            <a:r>
              <a:rPr lang="zh-CN" altLang="zh-CN" dirty="0"/>
              <a:t>中间件压缩文件，将压缩后的代码暴露给跟踪器部分。</a:t>
            </a:r>
            <a:endParaRPr lang="zh-CN" altLang="en-US" sz="106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1" name="PA_矩形 33">
            <a:extLst>
              <a:ext uri="{FF2B5EF4-FFF2-40B4-BE49-F238E27FC236}">
                <a16:creationId xmlns:a16="http://schemas.microsoft.com/office/drawing/2014/main" id="{3F9157F0-B754-4C32-9FCB-5CD126FC6CDC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173468" y="2000463"/>
            <a:ext cx="3744384" cy="970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 defTabSz="1219200">
              <a:lnSpc>
                <a:spcPct val="120000"/>
              </a:lnSpc>
              <a:spcBef>
                <a:spcPts val="665"/>
              </a:spcBef>
            </a:pPr>
            <a:r>
              <a:rPr lang="zh-CN" altLang="en-US" dirty="0"/>
              <a:t>跟踪器：</a:t>
            </a:r>
            <a:r>
              <a:rPr lang="zh-CN" altLang="zh-CN" dirty="0"/>
              <a:t>主要是通过几种语言对应的可视化库，抓取到可视化命令，从而将服务处理器抛出的代码进行预渲染。</a:t>
            </a:r>
            <a:endParaRPr lang="zh-CN" altLang="en-US" sz="106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3" name="PA_矩形 33">
            <a:extLst>
              <a:ext uri="{FF2B5EF4-FFF2-40B4-BE49-F238E27FC236}">
                <a16:creationId xmlns:a16="http://schemas.microsoft.com/office/drawing/2014/main" id="{2D833448-9C54-4474-AB8B-DFC497F9EAA7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173468" y="3082889"/>
            <a:ext cx="3744384" cy="163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 defTabSz="1219200">
              <a:lnSpc>
                <a:spcPct val="120000"/>
              </a:lnSpc>
              <a:spcBef>
                <a:spcPts val="665"/>
              </a:spcBef>
            </a:pPr>
            <a:r>
              <a:rPr lang="zh-CN" altLang="en-US" dirty="0"/>
              <a:t>算法可视化器：</a:t>
            </a:r>
            <a:r>
              <a:rPr lang="en-US" altLang="zh-CN" dirty="0"/>
              <a:t>markdown-it </a:t>
            </a:r>
            <a:r>
              <a:rPr lang="zh-CN" altLang="zh-CN" dirty="0"/>
              <a:t>解析 </a:t>
            </a:r>
            <a:r>
              <a:rPr lang="en-US" altLang="zh-CN" dirty="0"/>
              <a:t>markdown </a:t>
            </a:r>
            <a:r>
              <a:rPr lang="zh-CN" altLang="zh-CN" dirty="0"/>
              <a:t>语法，完成在线预览，并且通过建立三元搜索树，实现代码自动补全，通过 </a:t>
            </a:r>
            <a:r>
              <a:rPr lang="en-US" altLang="zh-CN" dirty="0"/>
              <a:t>highlight.js </a:t>
            </a:r>
            <a:r>
              <a:rPr lang="zh-CN" altLang="zh-CN" dirty="0"/>
              <a:t>实现代码高亮。</a:t>
            </a:r>
            <a:endParaRPr lang="zh-CN" altLang="en-US" sz="106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animBg="1" autoUpdateAnimBg="0"/>
      <p:bldP spid="18443" grpId="0" animBg="1"/>
      <p:bldP spid="18448" grpId="0" animBg="1"/>
      <p:bldP spid="18449" grpId="0" animBg="1"/>
      <p:bldP spid="18451" grpId="0" animBg="1"/>
      <p:bldP spid="18452" grpId="0" animBg="1"/>
      <p:bldP spid="18465" grpId="0" animBg="1" autoUpdateAnimBg="0"/>
      <p:bldP spid="33" grpId="0" animBg="1" autoUpdateAnimBg="0"/>
      <p:bldP spid="40" grpId="0" animBg="1" autoUpdateAnimBg="0"/>
      <p:bldP spid="41" grpId="0" animBg="1" autoUpdateAnimBg="0"/>
      <p:bldP spid="43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大致技术路线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PA_组合 22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6" name="矩形 2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405620" y="226060"/>
            <a:ext cx="2351405" cy="563245"/>
            <a:chOff x="397" y="2094"/>
            <a:chExt cx="5583" cy="1310"/>
          </a:xfrm>
        </p:grpSpPr>
        <p:pic>
          <p:nvPicPr>
            <p:cNvPr id="2" name="图片 1" descr="logo"/>
            <p:cNvPicPr>
              <a:picLocks noChangeAspect="1"/>
            </p:cNvPicPr>
            <p:nvPr/>
          </p:nvPicPr>
          <p:blipFill>
            <a:blip r:embed="rId4"/>
            <a:srcRect t="54773"/>
            <a:stretch>
              <a:fillRect/>
            </a:stretch>
          </p:blipFill>
          <p:spPr>
            <a:xfrm>
              <a:off x="2822" y="2111"/>
              <a:ext cx="3159" cy="1066"/>
            </a:xfrm>
            <a:prstGeom prst="rect">
              <a:avLst/>
            </a:prstGeom>
          </p:spPr>
        </p:pic>
        <p:pic>
          <p:nvPicPr>
            <p:cNvPr id="3" name="图片 2" descr="logo"/>
            <p:cNvPicPr>
              <a:picLocks noChangeAspect="1"/>
            </p:cNvPicPr>
            <p:nvPr/>
          </p:nvPicPr>
          <p:blipFill>
            <a:blip r:embed="rId4"/>
            <a:srcRect b="44421"/>
            <a:stretch>
              <a:fillRect/>
            </a:stretch>
          </p:blipFill>
          <p:spPr>
            <a:xfrm>
              <a:off x="397" y="2094"/>
              <a:ext cx="3159" cy="1310"/>
            </a:xfrm>
            <a:prstGeom prst="rect">
              <a:avLst/>
            </a:prstGeom>
          </p:spPr>
        </p:pic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6CB951F0-1909-49EF-8F3D-8E4C91A3DA0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004673" y="1125593"/>
            <a:ext cx="10635678" cy="573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任意多边形 6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791200" y="1544124"/>
            <a:ext cx="609600" cy="791981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2" name="PA_文本框 21"/>
          <p:cNvSpPr txBox="1"/>
          <p:nvPr>
            <p:custDataLst>
              <p:tags r:id="rId2"/>
            </p:custDataLst>
          </p:nvPr>
        </p:nvSpPr>
        <p:spPr>
          <a:xfrm>
            <a:off x="1967542" y="2784727"/>
            <a:ext cx="8256917" cy="912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1219200"/>
            <a:r>
              <a:rPr lang="zh-CN" altLang="en-US" sz="5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请评委老师批评指正</a:t>
            </a:r>
          </a:p>
        </p:txBody>
      </p: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405620" y="226060"/>
            <a:ext cx="2351405" cy="563245"/>
            <a:chOff x="397" y="2094"/>
            <a:chExt cx="5583" cy="1310"/>
          </a:xfrm>
        </p:grpSpPr>
        <p:pic>
          <p:nvPicPr>
            <p:cNvPr id="2" name="图片 1" descr="logo"/>
            <p:cNvPicPr>
              <a:picLocks noChangeAspect="1"/>
            </p:cNvPicPr>
            <p:nvPr/>
          </p:nvPicPr>
          <p:blipFill>
            <a:blip r:embed="rId5"/>
            <a:srcRect t="54773"/>
            <a:stretch>
              <a:fillRect/>
            </a:stretch>
          </p:blipFill>
          <p:spPr>
            <a:xfrm>
              <a:off x="2822" y="2111"/>
              <a:ext cx="3159" cy="1066"/>
            </a:xfrm>
            <a:prstGeom prst="rect">
              <a:avLst/>
            </a:prstGeom>
          </p:spPr>
        </p:pic>
        <p:pic>
          <p:nvPicPr>
            <p:cNvPr id="3" name="图片 2" descr="logo"/>
            <p:cNvPicPr>
              <a:picLocks noChangeAspect="1"/>
            </p:cNvPicPr>
            <p:nvPr/>
          </p:nvPicPr>
          <p:blipFill>
            <a:blip r:embed="rId5"/>
            <a:srcRect b="44421"/>
            <a:stretch>
              <a:fillRect/>
            </a:stretch>
          </p:blipFill>
          <p:spPr>
            <a:xfrm>
              <a:off x="397" y="2094"/>
              <a:ext cx="3159" cy="131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 autoUpdateAnimBg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22" name="PA_组合 66"/>
          <p:cNvGrpSpPr/>
          <p:nvPr>
            <p:custDataLst>
              <p:tags r:id="rId1"/>
            </p:custDataLst>
          </p:nvPr>
        </p:nvGrpSpPr>
        <p:grpSpPr bwMode="auto">
          <a:xfrm>
            <a:off x="5020736" y="1988166"/>
            <a:ext cx="2148417" cy="4312980"/>
            <a:chOff x="2372" y="898"/>
            <a:chExt cx="1015" cy="2037"/>
          </a:xfrm>
        </p:grpSpPr>
        <p:sp>
          <p:nvSpPr>
            <p:cNvPr id="19503" name="Freeform 47"/>
            <p:cNvSpPr/>
            <p:nvPr/>
          </p:nvSpPr>
          <p:spPr bwMode="auto">
            <a:xfrm>
              <a:off x="2372" y="898"/>
              <a:ext cx="223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333333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504" name="Freeform 48"/>
            <p:cNvSpPr/>
            <p:nvPr/>
          </p:nvSpPr>
          <p:spPr bwMode="auto">
            <a:xfrm>
              <a:off x="2635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333333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505" name="Freeform 49"/>
            <p:cNvSpPr/>
            <p:nvPr/>
          </p:nvSpPr>
          <p:spPr bwMode="auto">
            <a:xfrm>
              <a:off x="2899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333333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506" name="Freeform 50"/>
            <p:cNvSpPr/>
            <p:nvPr/>
          </p:nvSpPr>
          <p:spPr bwMode="auto">
            <a:xfrm>
              <a:off x="3163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333333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507" name="Freeform 51"/>
            <p:cNvSpPr/>
            <p:nvPr/>
          </p:nvSpPr>
          <p:spPr bwMode="auto">
            <a:xfrm>
              <a:off x="2619" y="2036"/>
              <a:ext cx="131" cy="526"/>
            </a:xfrm>
            <a:custGeom>
              <a:avLst/>
              <a:gdLst>
                <a:gd name="T0" fmla="*/ 131 w 131"/>
                <a:gd name="T1" fmla="*/ 462 h 526"/>
                <a:gd name="T2" fmla="*/ 66 w 131"/>
                <a:gd name="T3" fmla="*/ 526 h 526"/>
                <a:gd name="T4" fmla="*/ 0 w 131"/>
                <a:gd name="T5" fmla="*/ 462 h 526"/>
                <a:gd name="T6" fmla="*/ 0 w 131"/>
                <a:gd name="T7" fmla="*/ 0 h 526"/>
                <a:gd name="T8" fmla="*/ 131 w 131"/>
                <a:gd name="T9" fmla="*/ 0 h 526"/>
                <a:gd name="T10" fmla="*/ 131 w 131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526">
                  <a:moveTo>
                    <a:pt x="131" y="462"/>
                  </a:moveTo>
                  <a:lnTo>
                    <a:pt x="66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333333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508" name="Freeform 52"/>
            <p:cNvSpPr/>
            <p:nvPr/>
          </p:nvSpPr>
          <p:spPr bwMode="auto">
            <a:xfrm>
              <a:off x="2750" y="2036"/>
              <a:ext cx="129" cy="526"/>
            </a:xfrm>
            <a:custGeom>
              <a:avLst/>
              <a:gdLst>
                <a:gd name="T0" fmla="*/ 129 w 129"/>
                <a:gd name="T1" fmla="*/ 462 h 526"/>
                <a:gd name="T2" fmla="*/ 64 w 129"/>
                <a:gd name="T3" fmla="*/ 526 h 526"/>
                <a:gd name="T4" fmla="*/ 0 w 129"/>
                <a:gd name="T5" fmla="*/ 462 h 526"/>
                <a:gd name="T6" fmla="*/ 0 w 129"/>
                <a:gd name="T7" fmla="*/ 0 h 526"/>
                <a:gd name="T8" fmla="*/ 129 w 129"/>
                <a:gd name="T9" fmla="*/ 0 h 526"/>
                <a:gd name="T10" fmla="*/ 129 w 129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526">
                  <a:moveTo>
                    <a:pt x="129" y="462"/>
                  </a:moveTo>
                  <a:lnTo>
                    <a:pt x="64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29" y="0"/>
                  </a:lnTo>
                  <a:lnTo>
                    <a:pt x="129" y="4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333333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509" name="Freeform 53"/>
            <p:cNvSpPr/>
            <p:nvPr/>
          </p:nvSpPr>
          <p:spPr bwMode="auto">
            <a:xfrm>
              <a:off x="2879" y="2036"/>
              <a:ext cx="130" cy="526"/>
            </a:xfrm>
            <a:custGeom>
              <a:avLst/>
              <a:gdLst>
                <a:gd name="T0" fmla="*/ 130 w 130"/>
                <a:gd name="T1" fmla="*/ 462 h 526"/>
                <a:gd name="T2" fmla="*/ 66 w 130"/>
                <a:gd name="T3" fmla="*/ 526 h 526"/>
                <a:gd name="T4" fmla="*/ 0 w 130"/>
                <a:gd name="T5" fmla="*/ 462 h 526"/>
                <a:gd name="T6" fmla="*/ 0 w 130"/>
                <a:gd name="T7" fmla="*/ 0 h 526"/>
                <a:gd name="T8" fmla="*/ 130 w 130"/>
                <a:gd name="T9" fmla="*/ 0 h 526"/>
                <a:gd name="T10" fmla="*/ 130 w 130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526">
                  <a:moveTo>
                    <a:pt x="130" y="462"/>
                  </a:moveTo>
                  <a:lnTo>
                    <a:pt x="66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333333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510" name="Freeform 54"/>
            <p:cNvSpPr/>
            <p:nvPr/>
          </p:nvSpPr>
          <p:spPr bwMode="auto">
            <a:xfrm>
              <a:off x="3009" y="2036"/>
              <a:ext cx="131" cy="526"/>
            </a:xfrm>
            <a:custGeom>
              <a:avLst/>
              <a:gdLst>
                <a:gd name="T0" fmla="*/ 131 w 131"/>
                <a:gd name="T1" fmla="*/ 462 h 526"/>
                <a:gd name="T2" fmla="*/ 65 w 131"/>
                <a:gd name="T3" fmla="*/ 526 h 526"/>
                <a:gd name="T4" fmla="*/ 0 w 131"/>
                <a:gd name="T5" fmla="*/ 462 h 526"/>
                <a:gd name="T6" fmla="*/ 0 w 131"/>
                <a:gd name="T7" fmla="*/ 0 h 526"/>
                <a:gd name="T8" fmla="*/ 131 w 131"/>
                <a:gd name="T9" fmla="*/ 0 h 526"/>
                <a:gd name="T10" fmla="*/ 131 w 131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526">
                  <a:moveTo>
                    <a:pt x="131" y="462"/>
                  </a:moveTo>
                  <a:lnTo>
                    <a:pt x="65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333333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511" name="Freeform 55"/>
            <p:cNvSpPr/>
            <p:nvPr/>
          </p:nvSpPr>
          <p:spPr bwMode="auto">
            <a:xfrm>
              <a:off x="2372" y="1741"/>
              <a:ext cx="378" cy="297"/>
            </a:xfrm>
            <a:custGeom>
              <a:avLst/>
              <a:gdLst>
                <a:gd name="T0" fmla="*/ 378 w 378"/>
                <a:gd name="T1" fmla="*/ 297 h 297"/>
                <a:gd name="T2" fmla="*/ 247 w 378"/>
                <a:gd name="T3" fmla="*/ 297 h 297"/>
                <a:gd name="T4" fmla="*/ 0 w 378"/>
                <a:gd name="T5" fmla="*/ 0 h 297"/>
                <a:gd name="T6" fmla="*/ 223 w 378"/>
                <a:gd name="T7" fmla="*/ 0 h 297"/>
                <a:gd name="T8" fmla="*/ 378 w 378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297">
                  <a:moveTo>
                    <a:pt x="378" y="297"/>
                  </a:moveTo>
                  <a:lnTo>
                    <a:pt x="247" y="297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378" y="29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333333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512" name="Freeform 56"/>
            <p:cNvSpPr/>
            <p:nvPr/>
          </p:nvSpPr>
          <p:spPr bwMode="auto">
            <a:xfrm>
              <a:off x="2635" y="1741"/>
              <a:ext cx="244" cy="297"/>
            </a:xfrm>
            <a:custGeom>
              <a:avLst/>
              <a:gdLst>
                <a:gd name="T0" fmla="*/ 244 w 244"/>
                <a:gd name="T1" fmla="*/ 297 h 297"/>
                <a:gd name="T2" fmla="*/ 115 w 244"/>
                <a:gd name="T3" fmla="*/ 297 h 297"/>
                <a:gd name="T4" fmla="*/ 0 w 244"/>
                <a:gd name="T5" fmla="*/ 0 h 297"/>
                <a:gd name="T6" fmla="*/ 224 w 244"/>
                <a:gd name="T7" fmla="*/ 0 h 297"/>
                <a:gd name="T8" fmla="*/ 244 w 244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97">
                  <a:moveTo>
                    <a:pt x="244" y="297"/>
                  </a:moveTo>
                  <a:lnTo>
                    <a:pt x="115" y="297"/>
                  </a:lnTo>
                  <a:lnTo>
                    <a:pt x="0" y="0"/>
                  </a:lnTo>
                  <a:lnTo>
                    <a:pt x="224" y="0"/>
                  </a:lnTo>
                  <a:lnTo>
                    <a:pt x="244" y="29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333333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513" name="Freeform 57"/>
            <p:cNvSpPr/>
            <p:nvPr/>
          </p:nvSpPr>
          <p:spPr bwMode="auto">
            <a:xfrm>
              <a:off x="2879" y="1741"/>
              <a:ext cx="244" cy="297"/>
            </a:xfrm>
            <a:custGeom>
              <a:avLst/>
              <a:gdLst>
                <a:gd name="T0" fmla="*/ 130 w 244"/>
                <a:gd name="T1" fmla="*/ 297 h 297"/>
                <a:gd name="T2" fmla="*/ 0 w 244"/>
                <a:gd name="T3" fmla="*/ 297 h 297"/>
                <a:gd name="T4" fmla="*/ 20 w 244"/>
                <a:gd name="T5" fmla="*/ 0 h 297"/>
                <a:gd name="T6" fmla="*/ 244 w 244"/>
                <a:gd name="T7" fmla="*/ 0 h 297"/>
                <a:gd name="T8" fmla="*/ 130 w 244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97">
                  <a:moveTo>
                    <a:pt x="130" y="297"/>
                  </a:moveTo>
                  <a:lnTo>
                    <a:pt x="0" y="297"/>
                  </a:lnTo>
                  <a:lnTo>
                    <a:pt x="20" y="0"/>
                  </a:lnTo>
                  <a:lnTo>
                    <a:pt x="244" y="0"/>
                  </a:lnTo>
                  <a:lnTo>
                    <a:pt x="130" y="29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333333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514" name="Freeform 58"/>
            <p:cNvSpPr/>
            <p:nvPr/>
          </p:nvSpPr>
          <p:spPr bwMode="auto">
            <a:xfrm>
              <a:off x="3009" y="1741"/>
              <a:ext cx="378" cy="297"/>
            </a:xfrm>
            <a:custGeom>
              <a:avLst/>
              <a:gdLst>
                <a:gd name="T0" fmla="*/ 131 w 378"/>
                <a:gd name="T1" fmla="*/ 297 h 297"/>
                <a:gd name="T2" fmla="*/ 0 w 378"/>
                <a:gd name="T3" fmla="*/ 297 h 297"/>
                <a:gd name="T4" fmla="*/ 154 w 378"/>
                <a:gd name="T5" fmla="*/ 0 h 297"/>
                <a:gd name="T6" fmla="*/ 378 w 378"/>
                <a:gd name="T7" fmla="*/ 0 h 297"/>
                <a:gd name="T8" fmla="*/ 131 w 378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297">
                  <a:moveTo>
                    <a:pt x="131" y="297"/>
                  </a:moveTo>
                  <a:lnTo>
                    <a:pt x="0" y="297"/>
                  </a:lnTo>
                  <a:lnTo>
                    <a:pt x="154" y="0"/>
                  </a:lnTo>
                  <a:lnTo>
                    <a:pt x="378" y="0"/>
                  </a:lnTo>
                  <a:lnTo>
                    <a:pt x="131" y="29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333333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515" name="Freeform 59"/>
            <p:cNvSpPr/>
            <p:nvPr/>
          </p:nvSpPr>
          <p:spPr bwMode="auto">
            <a:xfrm>
              <a:off x="2619" y="2498"/>
              <a:ext cx="521" cy="321"/>
            </a:xfrm>
            <a:custGeom>
              <a:avLst/>
              <a:gdLst>
                <a:gd name="T0" fmla="*/ 521 w 521"/>
                <a:gd name="T1" fmla="*/ 0 h 321"/>
                <a:gd name="T2" fmla="*/ 0 w 521"/>
                <a:gd name="T3" fmla="*/ 0 h 321"/>
                <a:gd name="T4" fmla="*/ 191 w 521"/>
                <a:gd name="T5" fmla="*/ 321 h 321"/>
                <a:gd name="T6" fmla="*/ 330 w 521"/>
                <a:gd name="T7" fmla="*/ 321 h 321"/>
                <a:gd name="T8" fmla="*/ 521 w 521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1" h="321">
                  <a:moveTo>
                    <a:pt x="521" y="0"/>
                  </a:moveTo>
                  <a:lnTo>
                    <a:pt x="0" y="0"/>
                  </a:lnTo>
                  <a:lnTo>
                    <a:pt x="191" y="321"/>
                  </a:lnTo>
                  <a:lnTo>
                    <a:pt x="330" y="321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333333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9516" name="Freeform 60"/>
            <p:cNvSpPr/>
            <p:nvPr/>
          </p:nvSpPr>
          <p:spPr bwMode="auto">
            <a:xfrm>
              <a:off x="2810" y="2819"/>
              <a:ext cx="139" cy="116"/>
            </a:xfrm>
            <a:custGeom>
              <a:avLst/>
              <a:gdLst>
                <a:gd name="T0" fmla="*/ 139 w 139"/>
                <a:gd name="T1" fmla="*/ 0 h 116"/>
                <a:gd name="T2" fmla="*/ 0 w 139"/>
                <a:gd name="T3" fmla="*/ 0 h 116"/>
                <a:gd name="T4" fmla="*/ 69 w 139"/>
                <a:gd name="T5" fmla="*/ 116 h 116"/>
                <a:gd name="T6" fmla="*/ 139 w 139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16">
                  <a:moveTo>
                    <a:pt x="139" y="0"/>
                  </a:moveTo>
                  <a:lnTo>
                    <a:pt x="0" y="0"/>
                  </a:lnTo>
                  <a:lnTo>
                    <a:pt x="69" y="116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333333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9523" name="PA_矩形 6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2210" y="2033970"/>
            <a:ext cx="32267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9200"/>
            <a:r>
              <a:rPr lang="zh-CN" altLang="en-US" sz="2000" b="1" dirty="0">
                <a:solidFill>
                  <a:srgbClr val="FFFFFF">
                    <a:lumMod val="50000"/>
                  </a:srgbClr>
                </a:solidFill>
              </a:rPr>
              <a:t>学好算法的必要性和重要性</a:t>
            </a:r>
            <a:endParaRPr lang="zh-CN" altLang="en-US" sz="20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9527" name="PA_Line 71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675185" y="2170253"/>
            <a:ext cx="1557217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9529" name="PA_Line 73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951136" y="2170253"/>
            <a:ext cx="2112433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head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9530" name="PA_Line 74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377193" y="3773066"/>
            <a:ext cx="2243667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head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9531" name="PA_Line 75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570818" y="3773066"/>
            <a:ext cx="2243667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7" name="PA_矩形 3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8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405620" y="226060"/>
            <a:ext cx="2351405" cy="563245"/>
            <a:chOff x="397" y="2094"/>
            <a:chExt cx="5583" cy="1310"/>
          </a:xfrm>
        </p:grpSpPr>
        <p:pic>
          <p:nvPicPr>
            <p:cNvPr id="5" name="图片 4" descr="logo"/>
            <p:cNvPicPr>
              <a:picLocks noChangeAspect="1"/>
            </p:cNvPicPr>
            <p:nvPr/>
          </p:nvPicPr>
          <p:blipFill>
            <a:blip r:embed="rId13"/>
            <a:srcRect t="54773"/>
            <a:stretch>
              <a:fillRect/>
            </a:stretch>
          </p:blipFill>
          <p:spPr>
            <a:xfrm>
              <a:off x="2822" y="2111"/>
              <a:ext cx="3159" cy="1066"/>
            </a:xfrm>
            <a:prstGeom prst="rect">
              <a:avLst/>
            </a:prstGeom>
          </p:spPr>
        </p:pic>
        <p:pic>
          <p:nvPicPr>
            <p:cNvPr id="6" name="图片 5" descr="logo"/>
            <p:cNvPicPr>
              <a:picLocks noChangeAspect="1"/>
            </p:cNvPicPr>
            <p:nvPr/>
          </p:nvPicPr>
          <p:blipFill>
            <a:blip r:embed="rId13"/>
            <a:srcRect b="44421"/>
            <a:stretch>
              <a:fillRect/>
            </a:stretch>
          </p:blipFill>
          <p:spPr>
            <a:xfrm>
              <a:off x="397" y="2094"/>
              <a:ext cx="3159" cy="1310"/>
            </a:xfrm>
            <a:prstGeom prst="rect">
              <a:avLst/>
            </a:prstGeom>
          </p:spPr>
        </p:pic>
      </p:grpSp>
      <p:sp>
        <p:nvSpPr>
          <p:cNvPr id="43" name="PA_矩形 67">
            <a:extLst>
              <a:ext uri="{FF2B5EF4-FFF2-40B4-BE49-F238E27FC236}">
                <a16:creationId xmlns:a16="http://schemas.microsoft.com/office/drawing/2014/main" id="{D0F2F414-C784-4AEE-9754-33906573B00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06457" y="3648800"/>
            <a:ext cx="32267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9200"/>
            <a:r>
              <a:rPr lang="zh-CN" altLang="en-US" sz="2000" b="1" dirty="0">
                <a:solidFill>
                  <a:srgbClr val="FFFFFF">
                    <a:lumMod val="50000"/>
                  </a:srgbClr>
                </a:solidFill>
              </a:rPr>
              <a:t>学习算法的过程的难点</a:t>
            </a:r>
            <a:endParaRPr lang="zh-CN" altLang="en-US" sz="20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4" name="PA_矩形 67">
            <a:extLst>
              <a:ext uri="{FF2B5EF4-FFF2-40B4-BE49-F238E27FC236}">
                <a16:creationId xmlns:a16="http://schemas.microsoft.com/office/drawing/2014/main" id="{88D67C7F-6991-464B-A87C-89048DB853D5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01062" y="2016364"/>
            <a:ext cx="32267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9200"/>
            <a:r>
              <a:rPr lang="zh-CN" altLang="en-US" sz="2000" b="1" dirty="0">
                <a:solidFill>
                  <a:srgbClr val="FFFFFF">
                    <a:lumMod val="50000"/>
                  </a:srgbClr>
                </a:solidFill>
              </a:rPr>
              <a:t>算法教学的普遍缺点</a:t>
            </a:r>
            <a:endParaRPr lang="zh-CN" altLang="en-US" sz="20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5" name="PA_矩形 67">
            <a:extLst>
              <a:ext uri="{FF2B5EF4-FFF2-40B4-BE49-F238E27FC236}">
                <a16:creationId xmlns:a16="http://schemas.microsoft.com/office/drawing/2014/main" id="{4FB1AAB6-66F4-4A16-91C5-502A6DF6FE53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304348" y="3648801"/>
            <a:ext cx="32267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9200"/>
            <a:r>
              <a:rPr lang="zh-CN" altLang="en-US" sz="2000" b="1" dirty="0">
                <a:solidFill>
                  <a:srgbClr val="FFFFFF">
                    <a:lumMod val="50000"/>
                  </a:srgbClr>
                </a:solidFill>
              </a:rPr>
              <a:t>更有利于学生的学习方式</a:t>
            </a:r>
            <a:endParaRPr lang="zh-CN" altLang="en-US" sz="200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23" grpId="0"/>
      <p:bldP spid="19527" grpId="0" animBg="1"/>
      <p:bldP spid="19529" grpId="0" animBg="1" autoUpdateAnimBg="0"/>
      <p:bldP spid="19530" grpId="0" animBg="1"/>
      <p:bldP spid="19531" grpId="0" animBg="1"/>
      <p:bldP spid="47" grpId="0"/>
      <p:bldP spid="43" grpId="0"/>
      <p:bldP spid="44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97" name="PA_组合 21"/>
          <p:cNvGrpSpPr/>
          <p:nvPr>
            <p:custDataLst>
              <p:tags r:id="rId1"/>
            </p:custDataLst>
          </p:nvPr>
        </p:nvGrpSpPr>
        <p:grpSpPr bwMode="auto">
          <a:xfrm>
            <a:off x="3928535" y="2536550"/>
            <a:ext cx="4330700" cy="2803332"/>
            <a:chOff x="0" y="0"/>
            <a:chExt cx="2046" cy="1324"/>
          </a:xfrm>
        </p:grpSpPr>
        <p:sp>
          <p:nvSpPr>
            <p:cNvPr id="24598" name="Freeform 22"/>
            <p:cNvSpPr/>
            <p:nvPr/>
          </p:nvSpPr>
          <p:spPr bwMode="auto">
            <a:xfrm>
              <a:off x="1023" y="0"/>
              <a:ext cx="664" cy="1324"/>
            </a:xfrm>
            <a:custGeom>
              <a:avLst/>
              <a:gdLst>
                <a:gd name="T0" fmla="*/ 0 w 347"/>
                <a:gd name="T1" fmla="*/ 0 h 693"/>
                <a:gd name="T2" fmla="*/ 0 w 347"/>
                <a:gd name="T3" fmla="*/ 122 h 693"/>
                <a:gd name="T4" fmla="*/ 225 w 347"/>
                <a:gd name="T5" fmla="*/ 347 h 693"/>
                <a:gd name="T6" fmla="*/ 0 w 347"/>
                <a:gd name="T7" fmla="*/ 572 h 693"/>
                <a:gd name="T8" fmla="*/ 0 w 347"/>
                <a:gd name="T9" fmla="*/ 693 h 693"/>
                <a:gd name="T10" fmla="*/ 347 w 347"/>
                <a:gd name="T11" fmla="*/ 347 h 693"/>
                <a:gd name="T12" fmla="*/ 0 w 347"/>
                <a:gd name="T13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7" h="693">
                  <a:moveTo>
                    <a:pt x="0" y="0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125" y="122"/>
                    <a:pt x="225" y="222"/>
                    <a:pt x="225" y="347"/>
                  </a:cubicBezTo>
                  <a:cubicBezTo>
                    <a:pt x="225" y="471"/>
                    <a:pt x="125" y="572"/>
                    <a:pt x="0" y="572"/>
                  </a:cubicBezTo>
                  <a:cubicBezTo>
                    <a:pt x="0" y="693"/>
                    <a:pt x="0" y="693"/>
                    <a:pt x="0" y="693"/>
                  </a:cubicBezTo>
                  <a:cubicBezTo>
                    <a:pt x="192" y="693"/>
                    <a:pt x="347" y="538"/>
                    <a:pt x="347" y="347"/>
                  </a:cubicBezTo>
                  <a:cubicBezTo>
                    <a:pt x="347" y="155"/>
                    <a:pt x="192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599" name="Freeform 23"/>
            <p:cNvSpPr/>
            <p:nvPr/>
          </p:nvSpPr>
          <p:spPr bwMode="auto">
            <a:xfrm>
              <a:off x="361" y="0"/>
              <a:ext cx="662" cy="1324"/>
            </a:xfrm>
            <a:custGeom>
              <a:avLst/>
              <a:gdLst>
                <a:gd name="T0" fmla="*/ 121 w 346"/>
                <a:gd name="T1" fmla="*/ 347 h 693"/>
                <a:gd name="T2" fmla="*/ 346 w 346"/>
                <a:gd name="T3" fmla="*/ 122 h 693"/>
                <a:gd name="T4" fmla="*/ 346 w 346"/>
                <a:gd name="T5" fmla="*/ 0 h 693"/>
                <a:gd name="T6" fmla="*/ 0 w 346"/>
                <a:gd name="T7" fmla="*/ 347 h 693"/>
                <a:gd name="T8" fmla="*/ 346 w 346"/>
                <a:gd name="T9" fmla="*/ 693 h 693"/>
                <a:gd name="T10" fmla="*/ 346 w 346"/>
                <a:gd name="T11" fmla="*/ 572 h 693"/>
                <a:gd name="T12" fmla="*/ 121 w 346"/>
                <a:gd name="T13" fmla="*/ 347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693">
                  <a:moveTo>
                    <a:pt x="121" y="347"/>
                  </a:moveTo>
                  <a:cubicBezTo>
                    <a:pt x="121" y="222"/>
                    <a:pt x="222" y="122"/>
                    <a:pt x="346" y="122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155" y="0"/>
                    <a:pt x="0" y="155"/>
                    <a:pt x="0" y="347"/>
                  </a:cubicBezTo>
                  <a:cubicBezTo>
                    <a:pt x="0" y="538"/>
                    <a:pt x="155" y="693"/>
                    <a:pt x="346" y="693"/>
                  </a:cubicBezTo>
                  <a:cubicBezTo>
                    <a:pt x="346" y="572"/>
                    <a:pt x="346" y="572"/>
                    <a:pt x="346" y="572"/>
                  </a:cubicBezTo>
                  <a:cubicBezTo>
                    <a:pt x="222" y="572"/>
                    <a:pt x="121" y="471"/>
                    <a:pt x="121" y="3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00" name="Freeform 24"/>
            <p:cNvSpPr/>
            <p:nvPr/>
          </p:nvSpPr>
          <p:spPr bwMode="auto">
            <a:xfrm>
              <a:off x="593" y="233"/>
              <a:ext cx="430" cy="860"/>
            </a:xfrm>
            <a:custGeom>
              <a:avLst/>
              <a:gdLst>
                <a:gd name="T0" fmla="*/ 0 w 225"/>
                <a:gd name="T1" fmla="*/ 225 h 450"/>
                <a:gd name="T2" fmla="*/ 225 w 225"/>
                <a:gd name="T3" fmla="*/ 450 h 450"/>
                <a:gd name="T4" fmla="*/ 225 w 225"/>
                <a:gd name="T5" fmla="*/ 0 h 450"/>
                <a:gd name="T6" fmla="*/ 0 w 225"/>
                <a:gd name="T7" fmla="*/ 2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50">
                  <a:moveTo>
                    <a:pt x="0" y="225"/>
                  </a:moveTo>
                  <a:cubicBezTo>
                    <a:pt x="0" y="349"/>
                    <a:pt x="101" y="450"/>
                    <a:pt x="225" y="45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101" y="0"/>
                    <a:pt x="0" y="100"/>
                    <a:pt x="0" y="2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01" name="Freeform 25"/>
            <p:cNvSpPr/>
            <p:nvPr/>
          </p:nvSpPr>
          <p:spPr bwMode="auto">
            <a:xfrm>
              <a:off x="1023" y="233"/>
              <a:ext cx="430" cy="860"/>
            </a:xfrm>
            <a:custGeom>
              <a:avLst/>
              <a:gdLst>
                <a:gd name="T0" fmla="*/ 225 w 225"/>
                <a:gd name="T1" fmla="*/ 225 h 450"/>
                <a:gd name="T2" fmla="*/ 0 w 225"/>
                <a:gd name="T3" fmla="*/ 0 h 450"/>
                <a:gd name="T4" fmla="*/ 0 w 225"/>
                <a:gd name="T5" fmla="*/ 450 h 450"/>
                <a:gd name="T6" fmla="*/ 225 w 225"/>
                <a:gd name="T7" fmla="*/ 2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50">
                  <a:moveTo>
                    <a:pt x="225" y="225"/>
                  </a:moveTo>
                  <a:cubicBezTo>
                    <a:pt x="225" y="100"/>
                    <a:pt x="125" y="0"/>
                    <a:pt x="0" y="0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125" y="450"/>
                    <a:pt x="225" y="349"/>
                    <a:pt x="225" y="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02" name="Oval 26"/>
            <p:cNvSpPr>
              <a:spLocks noChangeArrowheads="1"/>
            </p:cNvSpPr>
            <p:nvPr/>
          </p:nvSpPr>
          <p:spPr bwMode="auto">
            <a:xfrm>
              <a:off x="824" y="464"/>
              <a:ext cx="398" cy="397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03" name="Freeform 27"/>
            <p:cNvSpPr>
              <a:spLocks noEditPoints="1"/>
            </p:cNvSpPr>
            <p:nvPr/>
          </p:nvSpPr>
          <p:spPr bwMode="auto">
            <a:xfrm>
              <a:off x="924" y="561"/>
              <a:ext cx="201" cy="201"/>
            </a:xfrm>
            <a:custGeom>
              <a:avLst/>
              <a:gdLst>
                <a:gd name="T0" fmla="*/ 87 w 105"/>
                <a:gd name="T1" fmla="*/ 1 h 105"/>
                <a:gd name="T2" fmla="*/ 91 w 105"/>
                <a:gd name="T3" fmla="*/ 2 h 105"/>
                <a:gd name="T4" fmla="*/ 91 w 105"/>
                <a:gd name="T5" fmla="*/ 2 h 105"/>
                <a:gd name="T6" fmla="*/ 103 w 105"/>
                <a:gd name="T7" fmla="*/ 14 h 105"/>
                <a:gd name="T8" fmla="*/ 103 w 105"/>
                <a:gd name="T9" fmla="*/ 14 h 105"/>
                <a:gd name="T10" fmla="*/ 104 w 105"/>
                <a:gd name="T11" fmla="*/ 18 h 105"/>
                <a:gd name="T12" fmla="*/ 88 w 105"/>
                <a:gd name="T13" fmla="*/ 32 h 105"/>
                <a:gd name="T14" fmla="*/ 77 w 105"/>
                <a:gd name="T15" fmla="*/ 34 h 105"/>
                <a:gd name="T16" fmla="*/ 74 w 105"/>
                <a:gd name="T17" fmla="*/ 76 h 105"/>
                <a:gd name="T18" fmla="*/ 51 w 105"/>
                <a:gd name="T19" fmla="*/ 85 h 105"/>
                <a:gd name="T20" fmla="*/ 19 w 105"/>
                <a:gd name="T21" fmla="*/ 53 h 105"/>
                <a:gd name="T22" fmla="*/ 51 w 105"/>
                <a:gd name="T23" fmla="*/ 21 h 105"/>
                <a:gd name="T24" fmla="*/ 75 w 105"/>
                <a:gd name="T25" fmla="*/ 24 h 105"/>
                <a:gd name="T26" fmla="*/ 73 w 105"/>
                <a:gd name="T27" fmla="*/ 14 h 105"/>
                <a:gd name="T28" fmla="*/ 93 w 105"/>
                <a:gd name="T29" fmla="*/ 41 h 105"/>
                <a:gd name="T30" fmla="*/ 101 w 105"/>
                <a:gd name="T31" fmla="*/ 38 h 105"/>
                <a:gd name="T32" fmla="*/ 103 w 105"/>
                <a:gd name="T33" fmla="*/ 53 h 105"/>
                <a:gd name="T34" fmla="*/ 51 w 105"/>
                <a:gd name="T35" fmla="*/ 105 h 105"/>
                <a:gd name="T36" fmla="*/ 0 w 105"/>
                <a:gd name="T37" fmla="*/ 53 h 105"/>
                <a:gd name="T38" fmla="*/ 51 w 105"/>
                <a:gd name="T39" fmla="*/ 2 h 105"/>
                <a:gd name="T40" fmla="*/ 66 w 105"/>
                <a:gd name="T41" fmla="*/ 4 h 105"/>
                <a:gd name="T42" fmla="*/ 64 w 105"/>
                <a:gd name="T43" fmla="*/ 12 h 105"/>
                <a:gd name="T44" fmla="*/ 51 w 105"/>
                <a:gd name="T45" fmla="*/ 10 h 105"/>
                <a:gd name="T46" fmla="*/ 8 w 105"/>
                <a:gd name="T47" fmla="*/ 53 h 105"/>
                <a:gd name="T48" fmla="*/ 51 w 105"/>
                <a:gd name="T49" fmla="*/ 97 h 105"/>
                <a:gd name="T50" fmla="*/ 95 w 105"/>
                <a:gd name="T51" fmla="*/ 53 h 105"/>
                <a:gd name="T52" fmla="*/ 93 w 105"/>
                <a:gd name="T53" fmla="*/ 41 h 105"/>
                <a:gd name="T54" fmla="*/ 51 w 105"/>
                <a:gd name="T55" fmla="*/ 39 h 105"/>
                <a:gd name="T56" fmla="*/ 67 w 105"/>
                <a:gd name="T57" fmla="*/ 32 h 105"/>
                <a:gd name="T58" fmla="*/ 32 w 105"/>
                <a:gd name="T59" fmla="*/ 34 h 105"/>
                <a:gd name="T60" fmla="*/ 32 w 105"/>
                <a:gd name="T61" fmla="*/ 34 h 105"/>
                <a:gd name="T62" fmla="*/ 32 w 105"/>
                <a:gd name="T63" fmla="*/ 73 h 105"/>
                <a:gd name="T64" fmla="*/ 71 w 105"/>
                <a:gd name="T65" fmla="*/ 73 h 105"/>
                <a:gd name="T66" fmla="*/ 79 w 105"/>
                <a:gd name="T67" fmla="*/ 53 h 105"/>
                <a:gd name="T68" fmla="*/ 64 w 105"/>
                <a:gd name="T69" fmla="*/ 46 h 105"/>
                <a:gd name="T70" fmla="*/ 62 w 105"/>
                <a:gd name="T71" fmla="*/ 64 h 105"/>
                <a:gd name="T72" fmla="*/ 51 w 105"/>
                <a:gd name="T73" fmla="*/ 68 h 105"/>
                <a:gd name="T74" fmla="*/ 37 w 105"/>
                <a:gd name="T75" fmla="*/ 53 h 105"/>
                <a:gd name="T76" fmla="*/ 41 w 105"/>
                <a:gd name="T77" fmla="*/ 43 h 105"/>
                <a:gd name="T78" fmla="*/ 55 w 105"/>
                <a:gd name="T79" fmla="*/ 44 h 105"/>
                <a:gd name="T80" fmla="*/ 51 w 105"/>
                <a:gd name="T81" fmla="*/ 44 h 105"/>
                <a:gd name="T82" fmla="*/ 42 w 105"/>
                <a:gd name="T83" fmla="*/ 53 h 105"/>
                <a:gd name="T84" fmla="*/ 51 w 105"/>
                <a:gd name="T85" fmla="*/ 63 h 105"/>
                <a:gd name="T86" fmla="*/ 58 w 105"/>
                <a:gd name="T87" fmla="*/ 60 h 105"/>
                <a:gd name="T88" fmla="*/ 61 w 105"/>
                <a:gd name="T89" fmla="*/ 50 h 105"/>
                <a:gd name="T90" fmla="*/ 49 w 105"/>
                <a:gd name="T91" fmla="*/ 56 h 105"/>
                <a:gd name="T92" fmla="*/ 55 w 105"/>
                <a:gd name="T93" fmla="*/ 44 h 105"/>
                <a:gd name="T94" fmla="*/ 87 w 105"/>
                <a:gd name="T95" fmla="*/ 7 h 105"/>
                <a:gd name="T96" fmla="*/ 79 w 105"/>
                <a:gd name="T97" fmla="*/ 22 h 105"/>
                <a:gd name="T98" fmla="*/ 87 w 105"/>
                <a:gd name="T99" fmla="*/ 7 h 105"/>
                <a:gd name="T100" fmla="*/ 92 w 105"/>
                <a:gd name="T101" fmla="*/ 16 h 105"/>
                <a:gd name="T102" fmla="*/ 88 w 105"/>
                <a:gd name="T103" fmla="*/ 27 h 105"/>
                <a:gd name="T104" fmla="*/ 92 w 105"/>
                <a:gd name="T105" fmla="*/ 1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5" h="105">
                  <a:moveTo>
                    <a:pt x="73" y="14"/>
                  </a:moveTo>
                  <a:cubicBezTo>
                    <a:pt x="87" y="1"/>
                    <a:pt x="87" y="1"/>
                    <a:pt x="87" y="1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1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4" y="14"/>
                    <a:pt x="104" y="14"/>
                  </a:cubicBezTo>
                  <a:cubicBezTo>
                    <a:pt x="105" y="15"/>
                    <a:pt x="105" y="17"/>
                    <a:pt x="104" y="18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32"/>
                    <a:pt x="89" y="32"/>
                    <a:pt x="88" y="32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81" y="39"/>
                    <a:pt x="83" y="46"/>
                    <a:pt x="83" y="53"/>
                  </a:cubicBezTo>
                  <a:cubicBezTo>
                    <a:pt x="83" y="62"/>
                    <a:pt x="80" y="70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68" y="82"/>
                    <a:pt x="60" y="85"/>
                    <a:pt x="51" y="85"/>
                  </a:cubicBezTo>
                  <a:cubicBezTo>
                    <a:pt x="43" y="85"/>
                    <a:pt x="35" y="82"/>
                    <a:pt x="29" y="76"/>
                  </a:cubicBezTo>
                  <a:cubicBezTo>
                    <a:pt x="23" y="70"/>
                    <a:pt x="19" y="62"/>
                    <a:pt x="19" y="53"/>
                  </a:cubicBezTo>
                  <a:cubicBezTo>
                    <a:pt x="19" y="45"/>
                    <a:pt x="23" y="37"/>
                    <a:pt x="29" y="31"/>
                  </a:cubicBezTo>
                  <a:cubicBezTo>
                    <a:pt x="35" y="25"/>
                    <a:pt x="43" y="21"/>
                    <a:pt x="51" y="21"/>
                  </a:cubicBezTo>
                  <a:cubicBezTo>
                    <a:pt x="59" y="21"/>
                    <a:pt x="66" y="24"/>
                    <a:pt x="71" y="28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3" y="16"/>
                    <a:pt x="73" y="15"/>
                    <a:pt x="73" y="1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2" y="39"/>
                    <a:pt x="94" y="36"/>
                    <a:pt x="96" y="36"/>
                  </a:cubicBezTo>
                  <a:cubicBezTo>
                    <a:pt x="98" y="35"/>
                    <a:pt x="100" y="36"/>
                    <a:pt x="101" y="38"/>
                  </a:cubicBezTo>
                  <a:cubicBezTo>
                    <a:pt x="102" y="41"/>
                    <a:pt x="102" y="43"/>
                    <a:pt x="102" y="46"/>
                  </a:cubicBezTo>
                  <a:cubicBezTo>
                    <a:pt x="103" y="48"/>
                    <a:pt x="103" y="51"/>
                    <a:pt x="103" y="53"/>
                  </a:cubicBezTo>
                  <a:cubicBezTo>
                    <a:pt x="103" y="68"/>
                    <a:pt x="97" y="81"/>
                    <a:pt x="88" y="90"/>
                  </a:cubicBezTo>
                  <a:cubicBezTo>
                    <a:pt x="79" y="99"/>
                    <a:pt x="66" y="105"/>
                    <a:pt x="51" y="105"/>
                  </a:cubicBezTo>
                  <a:cubicBezTo>
                    <a:pt x="37" y="105"/>
                    <a:pt x="24" y="99"/>
                    <a:pt x="15" y="90"/>
                  </a:cubicBezTo>
                  <a:cubicBezTo>
                    <a:pt x="6" y="81"/>
                    <a:pt x="0" y="68"/>
                    <a:pt x="0" y="53"/>
                  </a:cubicBezTo>
                  <a:cubicBezTo>
                    <a:pt x="0" y="39"/>
                    <a:pt x="6" y="26"/>
                    <a:pt x="15" y="17"/>
                  </a:cubicBezTo>
                  <a:cubicBezTo>
                    <a:pt x="24" y="8"/>
                    <a:pt x="37" y="2"/>
                    <a:pt x="51" y="2"/>
                  </a:cubicBezTo>
                  <a:cubicBezTo>
                    <a:pt x="54" y="2"/>
                    <a:pt x="57" y="2"/>
                    <a:pt x="59" y="2"/>
                  </a:cubicBezTo>
                  <a:cubicBezTo>
                    <a:pt x="62" y="3"/>
                    <a:pt x="64" y="3"/>
                    <a:pt x="66" y="4"/>
                  </a:cubicBezTo>
                  <a:cubicBezTo>
                    <a:pt x="69" y="5"/>
                    <a:pt x="70" y="7"/>
                    <a:pt x="69" y="9"/>
                  </a:cubicBezTo>
                  <a:cubicBezTo>
                    <a:pt x="69" y="11"/>
                    <a:pt x="66" y="13"/>
                    <a:pt x="64" y="12"/>
                  </a:cubicBezTo>
                  <a:cubicBezTo>
                    <a:pt x="62" y="11"/>
                    <a:pt x="60" y="11"/>
                    <a:pt x="58" y="11"/>
                  </a:cubicBezTo>
                  <a:cubicBezTo>
                    <a:pt x="56" y="10"/>
                    <a:pt x="54" y="10"/>
                    <a:pt x="51" y="10"/>
                  </a:cubicBezTo>
                  <a:cubicBezTo>
                    <a:pt x="39" y="10"/>
                    <a:pt x="29" y="15"/>
                    <a:pt x="21" y="23"/>
                  </a:cubicBezTo>
                  <a:cubicBezTo>
                    <a:pt x="13" y="31"/>
                    <a:pt x="8" y="41"/>
                    <a:pt x="8" y="53"/>
                  </a:cubicBezTo>
                  <a:cubicBezTo>
                    <a:pt x="8" y="65"/>
                    <a:pt x="13" y="76"/>
                    <a:pt x="21" y="84"/>
                  </a:cubicBezTo>
                  <a:cubicBezTo>
                    <a:pt x="29" y="92"/>
                    <a:pt x="39" y="97"/>
                    <a:pt x="51" y="97"/>
                  </a:cubicBezTo>
                  <a:cubicBezTo>
                    <a:pt x="63" y="97"/>
                    <a:pt x="74" y="92"/>
                    <a:pt x="82" y="84"/>
                  </a:cubicBezTo>
                  <a:cubicBezTo>
                    <a:pt x="90" y="76"/>
                    <a:pt x="95" y="65"/>
                    <a:pt x="95" y="53"/>
                  </a:cubicBezTo>
                  <a:cubicBezTo>
                    <a:pt x="95" y="51"/>
                    <a:pt x="95" y="49"/>
                    <a:pt x="94" y="47"/>
                  </a:cubicBezTo>
                  <a:cubicBezTo>
                    <a:pt x="94" y="45"/>
                    <a:pt x="94" y="43"/>
                    <a:pt x="93" y="41"/>
                  </a:cubicBezTo>
                  <a:close/>
                  <a:moveTo>
                    <a:pt x="51" y="39"/>
                  </a:moveTo>
                  <a:cubicBezTo>
                    <a:pt x="51" y="39"/>
                    <a:pt x="51" y="39"/>
                    <a:pt x="51" y="39"/>
                  </a:cubicBezTo>
                  <a:cubicBezTo>
                    <a:pt x="54" y="39"/>
                    <a:pt x="56" y="39"/>
                    <a:pt x="59" y="41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3" y="28"/>
                    <a:pt x="57" y="26"/>
                    <a:pt x="51" y="26"/>
                  </a:cubicBezTo>
                  <a:cubicBezTo>
                    <a:pt x="44" y="26"/>
                    <a:pt x="37" y="29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27" y="39"/>
                    <a:pt x="24" y="46"/>
                    <a:pt x="24" y="53"/>
                  </a:cubicBezTo>
                  <a:cubicBezTo>
                    <a:pt x="24" y="61"/>
                    <a:pt x="27" y="68"/>
                    <a:pt x="32" y="73"/>
                  </a:cubicBezTo>
                  <a:cubicBezTo>
                    <a:pt x="37" y="78"/>
                    <a:pt x="44" y="81"/>
                    <a:pt x="51" y="81"/>
                  </a:cubicBezTo>
                  <a:cubicBezTo>
                    <a:pt x="59" y="81"/>
                    <a:pt x="66" y="78"/>
                    <a:pt x="71" y="73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6" y="68"/>
                    <a:pt x="79" y="61"/>
                    <a:pt x="79" y="53"/>
                  </a:cubicBezTo>
                  <a:cubicBezTo>
                    <a:pt x="79" y="47"/>
                    <a:pt x="77" y="42"/>
                    <a:pt x="73" y="37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5" y="48"/>
                    <a:pt x="66" y="51"/>
                    <a:pt x="66" y="53"/>
                  </a:cubicBezTo>
                  <a:cubicBezTo>
                    <a:pt x="66" y="57"/>
                    <a:pt x="64" y="61"/>
                    <a:pt x="62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9" y="66"/>
                    <a:pt x="55" y="68"/>
                    <a:pt x="51" y="68"/>
                  </a:cubicBezTo>
                  <a:cubicBezTo>
                    <a:pt x="47" y="68"/>
                    <a:pt x="44" y="66"/>
                    <a:pt x="41" y="64"/>
                  </a:cubicBezTo>
                  <a:cubicBezTo>
                    <a:pt x="38" y="61"/>
                    <a:pt x="37" y="57"/>
                    <a:pt x="37" y="53"/>
                  </a:cubicBezTo>
                  <a:cubicBezTo>
                    <a:pt x="37" y="49"/>
                    <a:pt x="38" y="46"/>
                    <a:pt x="41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4" y="40"/>
                    <a:pt x="47" y="39"/>
                    <a:pt x="51" y="39"/>
                  </a:cubicBezTo>
                  <a:close/>
                  <a:moveTo>
                    <a:pt x="55" y="44"/>
                  </a:moveTo>
                  <a:cubicBezTo>
                    <a:pt x="55" y="44"/>
                    <a:pt x="55" y="44"/>
                    <a:pt x="55" y="44"/>
                  </a:cubicBezTo>
                  <a:cubicBezTo>
                    <a:pt x="54" y="44"/>
                    <a:pt x="53" y="44"/>
                    <a:pt x="51" y="44"/>
                  </a:cubicBezTo>
                  <a:cubicBezTo>
                    <a:pt x="49" y="44"/>
                    <a:pt x="46" y="45"/>
                    <a:pt x="45" y="46"/>
                  </a:cubicBezTo>
                  <a:cubicBezTo>
                    <a:pt x="43" y="48"/>
                    <a:pt x="42" y="51"/>
                    <a:pt x="42" y="53"/>
                  </a:cubicBezTo>
                  <a:cubicBezTo>
                    <a:pt x="42" y="56"/>
                    <a:pt x="43" y="59"/>
                    <a:pt x="45" y="60"/>
                  </a:cubicBezTo>
                  <a:cubicBezTo>
                    <a:pt x="46" y="62"/>
                    <a:pt x="49" y="63"/>
                    <a:pt x="51" y="63"/>
                  </a:cubicBezTo>
                  <a:cubicBezTo>
                    <a:pt x="54" y="63"/>
                    <a:pt x="57" y="62"/>
                    <a:pt x="58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60" y="59"/>
                    <a:pt x="61" y="56"/>
                    <a:pt x="61" y="53"/>
                  </a:cubicBezTo>
                  <a:cubicBezTo>
                    <a:pt x="61" y="52"/>
                    <a:pt x="61" y="51"/>
                    <a:pt x="61" y="50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3" y="58"/>
                    <a:pt x="50" y="58"/>
                    <a:pt x="49" y="56"/>
                  </a:cubicBezTo>
                  <a:cubicBezTo>
                    <a:pt x="47" y="55"/>
                    <a:pt x="47" y="52"/>
                    <a:pt x="49" y="51"/>
                  </a:cubicBezTo>
                  <a:cubicBezTo>
                    <a:pt x="55" y="44"/>
                    <a:pt x="55" y="44"/>
                    <a:pt x="55" y="44"/>
                  </a:cubicBezTo>
                  <a:close/>
                  <a:moveTo>
                    <a:pt x="87" y="7"/>
                  </a:moveTo>
                  <a:cubicBezTo>
                    <a:pt x="87" y="7"/>
                    <a:pt x="87" y="7"/>
                    <a:pt x="87" y="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7" y="7"/>
                    <a:pt x="87" y="7"/>
                    <a:pt x="87" y="7"/>
                  </a:cubicBezTo>
                  <a:close/>
                  <a:moveTo>
                    <a:pt x="92" y="16"/>
                  </a:moveTo>
                  <a:cubicBezTo>
                    <a:pt x="92" y="16"/>
                    <a:pt x="92" y="16"/>
                    <a:pt x="92" y="1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2" y="16"/>
                    <a:pt x="92" y="16"/>
                    <a:pt x="92" y="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04" name="Freeform 28"/>
            <p:cNvSpPr/>
            <p:nvPr/>
          </p:nvSpPr>
          <p:spPr bwMode="auto">
            <a:xfrm>
              <a:off x="0" y="861"/>
              <a:ext cx="1051" cy="232"/>
            </a:xfrm>
            <a:custGeom>
              <a:avLst/>
              <a:gdLst>
                <a:gd name="T0" fmla="*/ 61 w 535"/>
                <a:gd name="T1" fmla="*/ 0 h 121"/>
                <a:gd name="T2" fmla="*/ 0 w 535"/>
                <a:gd name="T3" fmla="*/ 60 h 121"/>
                <a:gd name="T4" fmla="*/ 61 w 535"/>
                <a:gd name="T5" fmla="*/ 121 h 121"/>
                <a:gd name="T6" fmla="*/ 535 w 535"/>
                <a:gd name="T7" fmla="*/ 121 h 121"/>
                <a:gd name="T8" fmla="*/ 535 w 535"/>
                <a:gd name="T9" fmla="*/ 0 h 121"/>
                <a:gd name="T10" fmla="*/ 61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1"/>
                    <a:pt x="61" y="121"/>
                  </a:cubicBezTo>
                  <a:cubicBezTo>
                    <a:pt x="535" y="121"/>
                    <a:pt x="535" y="121"/>
                    <a:pt x="535" y="121"/>
                  </a:cubicBezTo>
                  <a:cubicBezTo>
                    <a:pt x="535" y="0"/>
                    <a:pt x="535" y="0"/>
                    <a:pt x="535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05" name="Freeform 29"/>
            <p:cNvSpPr/>
            <p:nvPr/>
          </p:nvSpPr>
          <p:spPr bwMode="auto">
            <a:xfrm>
              <a:off x="0" y="1093"/>
              <a:ext cx="1051" cy="231"/>
            </a:xfrm>
            <a:custGeom>
              <a:avLst/>
              <a:gdLst>
                <a:gd name="T0" fmla="*/ 61 w 535"/>
                <a:gd name="T1" fmla="*/ 0 h 121"/>
                <a:gd name="T2" fmla="*/ 0 w 535"/>
                <a:gd name="T3" fmla="*/ 60 h 121"/>
                <a:gd name="T4" fmla="*/ 61 w 535"/>
                <a:gd name="T5" fmla="*/ 121 h 121"/>
                <a:gd name="T6" fmla="*/ 535 w 535"/>
                <a:gd name="T7" fmla="*/ 121 h 121"/>
                <a:gd name="T8" fmla="*/ 535 w 535"/>
                <a:gd name="T9" fmla="*/ 0 h 121"/>
                <a:gd name="T10" fmla="*/ 61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1"/>
                    <a:pt x="61" y="121"/>
                  </a:cubicBezTo>
                  <a:cubicBezTo>
                    <a:pt x="535" y="121"/>
                    <a:pt x="535" y="121"/>
                    <a:pt x="535" y="121"/>
                  </a:cubicBezTo>
                  <a:cubicBezTo>
                    <a:pt x="535" y="0"/>
                    <a:pt x="535" y="0"/>
                    <a:pt x="535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06" name="Freeform 30"/>
            <p:cNvSpPr/>
            <p:nvPr/>
          </p:nvSpPr>
          <p:spPr bwMode="auto">
            <a:xfrm>
              <a:off x="983" y="2"/>
              <a:ext cx="1063" cy="231"/>
            </a:xfrm>
            <a:custGeom>
              <a:avLst/>
              <a:gdLst>
                <a:gd name="T0" fmla="*/ 475 w 535"/>
                <a:gd name="T1" fmla="*/ 0 h 121"/>
                <a:gd name="T2" fmla="*/ 0 w 535"/>
                <a:gd name="T3" fmla="*/ 0 h 121"/>
                <a:gd name="T4" fmla="*/ 0 w 535"/>
                <a:gd name="T5" fmla="*/ 121 h 121"/>
                <a:gd name="T6" fmla="*/ 475 w 535"/>
                <a:gd name="T7" fmla="*/ 121 h 121"/>
                <a:gd name="T8" fmla="*/ 535 w 535"/>
                <a:gd name="T9" fmla="*/ 60 h 121"/>
                <a:gd name="T10" fmla="*/ 475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4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75" y="121"/>
                    <a:pt x="475" y="121"/>
                    <a:pt x="475" y="121"/>
                  </a:cubicBezTo>
                  <a:cubicBezTo>
                    <a:pt x="508" y="121"/>
                    <a:pt x="535" y="93"/>
                    <a:pt x="535" y="60"/>
                  </a:cubicBezTo>
                  <a:cubicBezTo>
                    <a:pt x="535" y="27"/>
                    <a:pt x="508" y="0"/>
                    <a:pt x="4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07" name="Freeform 31"/>
            <p:cNvSpPr/>
            <p:nvPr/>
          </p:nvSpPr>
          <p:spPr bwMode="auto">
            <a:xfrm>
              <a:off x="983" y="233"/>
              <a:ext cx="1063" cy="231"/>
            </a:xfrm>
            <a:custGeom>
              <a:avLst/>
              <a:gdLst>
                <a:gd name="T0" fmla="*/ 475 w 535"/>
                <a:gd name="T1" fmla="*/ 0 h 121"/>
                <a:gd name="T2" fmla="*/ 0 w 535"/>
                <a:gd name="T3" fmla="*/ 0 h 121"/>
                <a:gd name="T4" fmla="*/ 0 w 535"/>
                <a:gd name="T5" fmla="*/ 121 h 121"/>
                <a:gd name="T6" fmla="*/ 475 w 535"/>
                <a:gd name="T7" fmla="*/ 121 h 121"/>
                <a:gd name="T8" fmla="*/ 535 w 535"/>
                <a:gd name="T9" fmla="*/ 60 h 121"/>
                <a:gd name="T10" fmla="*/ 475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4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75" y="121"/>
                    <a:pt x="475" y="121"/>
                    <a:pt x="475" y="121"/>
                  </a:cubicBezTo>
                  <a:cubicBezTo>
                    <a:pt x="508" y="121"/>
                    <a:pt x="535" y="93"/>
                    <a:pt x="535" y="60"/>
                  </a:cubicBezTo>
                  <a:cubicBezTo>
                    <a:pt x="535" y="27"/>
                    <a:pt x="508" y="0"/>
                    <a:pt x="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4608" name="PA_组合 32"/>
          <p:cNvGrpSpPr/>
          <p:nvPr>
            <p:custDataLst>
              <p:tags r:id="rId2"/>
            </p:custDataLst>
          </p:nvPr>
        </p:nvGrpSpPr>
        <p:grpSpPr bwMode="auto">
          <a:xfrm flipH="1">
            <a:off x="9290051" y="4321451"/>
            <a:ext cx="262467" cy="330301"/>
            <a:chOff x="0" y="0"/>
            <a:chExt cx="127" cy="163"/>
          </a:xfrm>
          <a:solidFill>
            <a:schemeClr val="accent4"/>
          </a:solidFill>
        </p:grpSpPr>
        <p:sp>
          <p:nvSpPr>
            <p:cNvPr id="24609" name="Freeform 33"/>
            <p:cNvSpPr/>
            <p:nvPr/>
          </p:nvSpPr>
          <p:spPr bwMode="auto">
            <a:xfrm>
              <a:off x="0" y="0"/>
              <a:ext cx="127" cy="163"/>
            </a:xfrm>
            <a:custGeom>
              <a:avLst/>
              <a:gdLst>
                <a:gd name="T0" fmla="*/ 28 w 124"/>
                <a:gd name="T1" fmla="*/ 146 h 159"/>
                <a:gd name="T2" fmla="*/ 14 w 124"/>
                <a:gd name="T3" fmla="*/ 146 h 159"/>
                <a:gd name="T4" fmla="*/ 14 w 124"/>
                <a:gd name="T5" fmla="*/ 13 h 159"/>
                <a:gd name="T6" fmla="*/ 117 w 124"/>
                <a:gd name="T7" fmla="*/ 13 h 159"/>
                <a:gd name="T8" fmla="*/ 124 w 124"/>
                <a:gd name="T9" fmla="*/ 7 h 159"/>
                <a:gd name="T10" fmla="*/ 117 w 124"/>
                <a:gd name="T11" fmla="*/ 0 h 159"/>
                <a:gd name="T12" fmla="*/ 7 w 124"/>
                <a:gd name="T13" fmla="*/ 0 h 159"/>
                <a:gd name="T14" fmla="*/ 0 w 124"/>
                <a:gd name="T15" fmla="*/ 7 h 159"/>
                <a:gd name="T16" fmla="*/ 0 w 124"/>
                <a:gd name="T17" fmla="*/ 152 h 159"/>
                <a:gd name="T18" fmla="*/ 7 w 124"/>
                <a:gd name="T19" fmla="*/ 159 h 159"/>
                <a:gd name="T20" fmla="*/ 28 w 124"/>
                <a:gd name="T21" fmla="*/ 159 h 159"/>
                <a:gd name="T22" fmla="*/ 35 w 124"/>
                <a:gd name="T23" fmla="*/ 152 h 159"/>
                <a:gd name="T24" fmla="*/ 28 w 124"/>
                <a:gd name="T25" fmla="*/ 14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59">
                  <a:moveTo>
                    <a:pt x="28" y="146"/>
                  </a:moveTo>
                  <a:cubicBezTo>
                    <a:pt x="14" y="146"/>
                    <a:pt x="14" y="146"/>
                    <a:pt x="14" y="146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21" y="13"/>
                    <a:pt x="124" y="10"/>
                    <a:pt x="124" y="7"/>
                  </a:cubicBezTo>
                  <a:cubicBezTo>
                    <a:pt x="124" y="3"/>
                    <a:pt x="121" y="0"/>
                    <a:pt x="11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6"/>
                    <a:pt x="3" y="159"/>
                    <a:pt x="7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1" y="159"/>
                    <a:pt x="35" y="156"/>
                    <a:pt x="35" y="152"/>
                  </a:cubicBezTo>
                  <a:cubicBezTo>
                    <a:pt x="35" y="149"/>
                    <a:pt x="31" y="146"/>
                    <a:pt x="28" y="1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10" name="Freeform 34"/>
            <p:cNvSpPr/>
            <p:nvPr/>
          </p:nvSpPr>
          <p:spPr bwMode="auto">
            <a:xfrm>
              <a:off x="80" y="95"/>
              <a:ext cx="47" cy="68"/>
            </a:xfrm>
            <a:custGeom>
              <a:avLst/>
              <a:gdLst>
                <a:gd name="T0" fmla="*/ 39 w 46"/>
                <a:gd name="T1" fmla="*/ 0 h 66"/>
                <a:gd name="T2" fmla="*/ 32 w 46"/>
                <a:gd name="T3" fmla="*/ 7 h 66"/>
                <a:gd name="T4" fmla="*/ 32 w 46"/>
                <a:gd name="T5" fmla="*/ 53 h 66"/>
                <a:gd name="T6" fmla="*/ 7 w 46"/>
                <a:gd name="T7" fmla="*/ 53 h 66"/>
                <a:gd name="T8" fmla="*/ 0 w 46"/>
                <a:gd name="T9" fmla="*/ 59 h 66"/>
                <a:gd name="T10" fmla="*/ 7 w 46"/>
                <a:gd name="T11" fmla="*/ 66 h 66"/>
                <a:gd name="T12" fmla="*/ 39 w 46"/>
                <a:gd name="T13" fmla="*/ 66 h 66"/>
                <a:gd name="T14" fmla="*/ 44 w 46"/>
                <a:gd name="T15" fmla="*/ 64 h 66"/>
                <a:gd name="T16" fmla="*/ 46 w 46"/>
                <a:gd name="T17" fmla="*/ 59 h 66"/>
                <a:gd name="T18" fmla="*/ 46 w 46"/>
                <a:gd name="T19" fmla="*/ 7 h 66"/>
                <a:gd name="T20" fmla="*/ 39 w 4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66">
                  <a:moveTo>
                    <a:pt x="39" y="0"/>
                  </a:moveTo>
                  <a:cubicBezTo>
                    <a:pt x="35" y="0"/>
                    <a:pt x="32" y="3"/>
                    <a:pt x="32" y="7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56"/>
                    <a:pt x="0" y="59"/>
                  </a:cubicBezTo>
                  <a:cubicBezTo>
                    <a:pt x="0" y="63"/>
                    <a:pt x="3" y="66"/>
                    <a:pt x="7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1" y="66"/>
                    <a:pt x="43" y="66"/>
                    <a:pt x="44" y="64"/>
                  </a:cubicBezTo>
                  <a:cubicBezTo>
                    <a:pt x="45" y="63"/>
                    <a:pt x="46" y="61"/>
                    <a:pt x="46" y="59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11" name="Freeform 35"/>
            <p:cNvSpPr>
              <a:spLocks noEditPoints="1"/>
            </p:cNvSpPr>
            <p:nvPr/>
          </p:nvSpPr>
          <p:spPr bwMode="auto">
            <a:xfrm>
              <a:off x="46" y="34"/>
              <a:ext cx="79" cy="114"/>
            </a:xfrm>
            <a:custGeom>
              <a:avLst/>
              <a:gdLst>
                <a:gd name="T0" fmla="*/ 68 w 78"/>
                <a:gd name="T1" fmla="*/ 2 h 112"/>
                <a:gd name="T2" fmla="*/ 60 w 78"/>
                <a:gd name="T3" fmla="*/ 0 h 112"/>
                <a:gd name="T4" fmla="*/ 46 w 78"/>
                <a:gd name="T5" fmla="*/ 8 h 112"/>
                <a:gd name="T6" fmla="*/ 1 w 78"/>
                <a:gd name="T7" fmla="*/ 85 h 112"/>
                <a:gd name="T8" fmla="*/ 0 w 78"/>
                <a:gd name="T9" fmla="*/ 88 h 112"/>
                <a:gd name="T10" fmla="*/ 1 w 78"/>
                <a:gd name="T11" fmla="*/ 106 h 112"/>
                <a:gd name="T12" fmla="*/ 4 w 78"/>
                <a:gd name="T13" fmla="*/ 112 h 112"/>
                <a:gd name="T14" fmla="*/ 8 w 78"/>
                <a:gd name="T15" fmla="*/ 112 h 112"/>
                <a:gd name="T16" fmla="*/ 11 w 78"/>
                <a:gd name="T17" fmla="*/ 112 h 112"/>
                <a:gd name="T18" fmla="*/ 27 w 78"/>
                <a:gd name="T19" fmla="*/ 103 h 112"/>
                <a:gd name="T20" fmla="*/ 29 w 78"/>
                <a:gd name="T21" fmla="*/ 101 h 112"/>
                <a:gd name="T22" fmla="*/ 74 w 78"/>
                <a:gd name="T23" fmla="*/ 24 h 112"/>
                <a:gd name="T24" fmla="*/ 68 w 78"/>
                <a:gd name="T25" fmla="*/ 2 h 112"/>
                <a:gd name="T26" fmla="*/ 62 w 78"/>
                <a:gd name="T27" fmla="*/ 17 h 112"/>
                <a:gd name="T28" fmla="*/ 18 w 78"/>
                <a:gd name="T29" fmla="*/ 92 h 112"/>
                <a:gd name="T30" fmla="*/ 14 w 78"/>
                <a:gd name="T31" fmla="*/ 94 h 112"/>
                <a:gd name="T32" fmla="*/ 14 w 78"/>
                <a:gd name="T33" fmla="*/ 90 h 112"/>
                <a:gd name="T34" fmla="*/ 57 w 78"/>
                <a:gd name="T35" fmla="*/ 15 h 112"/>
                <a:gd name="T36" fmla="*/ 61 w 78"/>
                <a:gd name="T37" fmla="*/ 14 h 112"/>
                <a:gd name="T38" fmla="*/ 62 w 78"/>
                <a:gd name="T39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" h="112">
                  <a:moveTo>
                    <a:pt x="68" y="2"/>
                  </a:moveTo>
                  <a:cubicBezTo>
                    <a:pt x="65" y="1"/>
                    <a:pt x="62" y="0"/>
                    <a:pt x="60" y="0"/>
                  </a:cubicBezTo>
                  <a:cubicBezTo>
                    <a:pt x="54" y="0"/>
                    <a:pt x="48" y="3"/>
                    <a:pt x="46" y="8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6"/>
                    <a:pt x="0" y="87"/>
                    <a:pt x="0" y="88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8"/>
                    <a:pt x="2" y="110"/>
                    <a:pt x="4" y="112"/>
                  </a:cubicBezTo>
                  <a:cubicBezTo>
                    <a:pt x="5" y="112"/>
                    <a:pt x="7" y="112"/>
                    <a:pt x="8" y="112"/>
                  </a:cubicBezTo>
                  <a:cubicBezTo>
                    <a:pt x="9" y="112"/>
                    <a:pt x="10" y="112"/>
                    <a:pt x="11" y="112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8" y="103"/>
                    <a:pt x="29" y="102"/>
                    <a:pt x="29" y="101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8" y="16"/>
                    <a:pt x="75" y="7"/>
                    <a:pt x="68" y="2"/>
                  </a:cubicBezTo>
                  <a:moveTo>
                    <a:pt x="62" y="17"/>
                  </a:moveTo>
                  <a:cubicBezTo>
                    <a:pt x="18" y="92"/>
                    <a:pt x="18" y="92"/>
                    <a:pt x="18" y="9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8" y="14"/>
                    <a:pt x="60" y="13"/>
                    <a:pt x="61" y="14"/>
                  </a:cubicBezTo>
                  <a:cubicBezTo>
                    <a:pt x="62" y="15"/>
                    <a:pt x="62" y="16"/>
                    <a:pt x="62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12" name="Freeform 36"/>
            <p:cNvSpPr/>
            <p:nvPr/>
          </p:nvSpPr>
          <p:spPr bwMode="auto">
            <a:xfrm>
              <a:off x="24" y="46"/>
              <a:ext cx="49" cy="14"/>
            </a:xfrm>
            <a:custGeom>
              <a:avLst/>
              <a:gdLst>
                <a:gd name="T0" fmla="*/ 48 w 48"/>
                <a:gd name="T1" fmla="*/ 7 h 14"/>
                <a:gd name="T2" fmla="*/ 42 w 48"/>
                <a:gd name="T3" fmla="*/ 0 h 14"/>
                <a:gd name="T4" fmla="*/ 7 w 48"/>
                <a:gd name="T5" fmla="*/ 0 h 14"/>
                <a:gd name="T6" fmla="*/ 0 w 48"/>
                <a:gd name="T7" fmla="*/ 7 h 14"/>
                <a:gd name="T8" fmla="*/ 7 w 48"/>
                <a:gd name="T9" fmla="*/ 14 h 14"/>
                <a:gd name="T10" fmla="*/ 42 w 48"/>
                <a:gd name="T11" fmla="*/ 14 h 14"/>
                <a:gd name="T12" fmla="*/ 48 w 48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7"/>
                  </a:moveTo>
                  <a:cubicBezTo>
                    <a:pt x="48" y="3"/>
                    <a:pt x="45" y="0"/>
                    <a:pt x="4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5" y="14"/>
                    <a:pt x="48" y="11"/>
                    <a:pt x="48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13" name="Freeform 37"/>
            <p:cNvSpPr/>
            <p:nvPr/>
          </p:nvSpPr>
          <p:spPr bwMode="auto">
            <a:xfrm>
              <a:off x="24" y="73"/>
              <a:ext cx="32" cy="15"/>
            </a:xfrm>
            <a:custGeom>
              <a:avLst/>
              <a:gdLst>
                <a:gd name="T0" fmla="*/ 7 w 31"/>
                <a:gd name="T1" fmla="*/ 0 h 14"/>
                <a:gd name="T2" fmla="*/ 0 w 31"/>
                <a:gd name="T3" fmla="*/ 7 h 14"/>
                <a:gd name="T4" fmla="*/ 7 w 31"/>
                <a:gd name="T5" fmla="*/ 14 h 14"/>
                <a:gd name="T6" fmla="*/ 24 w 31"/>
                <a:gd name="T7" fmla="*/ 14 h 14"/>
                <a:gd name="T8" fmla="*/ 31 w 31"/>
                <a:gd name="T9" fmla="*/ 7 h 14"/>
                <a:gd name="T10" fmla="*/ 24 w 31"/>
                <a:gd name="T11" fmla="*/ 0 h 14"/>
                <a:gd name="T12" fmla="*/ 7 w 3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8" y="14"/>
                    <a:pt x="31" y="11"/>
                    <a:pt x="31" y="7"/>
                  </a:cubicBezTo>
                  <a:cubicBezTo>
                    <a:pt x="31" y="3"/>
                    <a:pt x="28" y="0"/>
                    <a:pt x="24" y="0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4614" name="PA_任意多边形 38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 flipH="1">
            <a:off x="9169402" y="2595836"/>
            <a:ext cx="402167" cy="271017"/>
          </a:xfrm>
          <a:custGeom>
            <a:avLst/>
            <a:gdLst>
              <a:gd name="T0" fmla="*/ 154 w 160"/>
              <a:gd name="T1" fmla="*/ 12 h 109"/>
              <a:gd name="T2" fmla="*/ 139 w 160"/>
              <a:gd name="T3" fmla="*/ 6 h 109"/>
              <a:gd name="T4" fmla="*/ 123 w 160"/>
              <a:gd name="T5" fmla="*/ 12 h 109"/>
              <a:gd name="T6" fmla="*/ 117 w 160"/>
              <a:gd name="T7" fmla="*/ 27 h 109"/>
              <a:gd name="T8" fmla="*/ 119 w 160"/>
              <a:gd name="T9" fmla="*/ 36 h 109"/>
              <a:gd name="T10" fmla="*/ 93 w 160"/>
              <a:gd name="T11" fmla="*/ 60 h 109"/>
              <a:gd name="T12" fmla="*/ 79 w 160"/>
              <a:gd name="T13" fmla="*/ 56 h 109"/>
              <a:gd name="T14" fmla="*/ 66 w 160"/>
              <a:gd name="T15" fmla="*/ 59 h 109"/>
              <a:gd name="T16" fmla="*/ 47 w 160"/>
              <a:gd name="T17" fmla="*/ 37 h 109"/>
              <a:gd name="T18" fmla="*/ 43 w 160"/>
              <a:gd name="T19" fmla="*/ 7 h 109"/>
              <a:gd name="T20" fmla="*/ 25 w 160"/>
              <a:gd name="T21" fmla="*/ 0 h 109"/>
              <a:gd name="T22" fmla="*/ 8 w 160"/>
              <a:gd name="T23" fmla="*/ 7 h 109"/>
              <a:gd name="T24" fmla="*/ 0 w 160"/>
              <a:gd name="T25" fmla="*/ 24 h 109"/>
              <a:gd name="T26" fmla="*/ 8 w 160"/>
              <a:gd name="T27" fmla="*/ 42 h 109"/>
              <a:gd name="T28" fmla="*/ 25 w 160"/>
              <a:gd name="T29" fmla="*/ 49 h 109"/>
              <a:gd name="T30" fmla="*/ 37 w 160"/>
              <a:gd name="T31" fmla="*/ 46 h 109"/>
              <a:gd name="T32" fmla="*/ 56 w 160"/>
              <a:gd name="T33" fmla="*/ 69 h 109"/>
              <a:gd name="T34" fmla="*/ 60 w 160"/>
              <a:gd name="T35" fmla="*/ 102 h 109"/>
              <a:gd name="T36" fmla="*/ 79 w 160"/>
              <a:gd name="T37" fmla="*/ 109 h 109"/>
              <a:gd name="T38" fmla="*/ 98 w 160"/>
              <a:gd name="T39" fmla="*/ 102 h 109"/>
              <a:gd name="T40" fmla="*/ 102 w 160"/>
              <a:gd name="T41" fmla="*/ 69 h 109"/>
              <a:gd name="T42" fmla="*/ 129 w 160"/>
              <a:gd name="T43" fmla="*/ 46 h 109"/>
              <a:gd name="T44" fmla="*/ 139 w 160"/>
              <a:gd name="T45" fmla="*/ 49 h 109"/>
              <a:gd name="T46" fmla="*/ 154 w 160"/>
              <a:gd name="T47" fmla="*/ 43 h 109"/>
              <a:gd name="T48" fmla="*/ 160 w 160"/>
              <a:gd name="T49" fmla="*/ 27 h 109"/>
              <a:gd name="T50" fmla="*/ 154 w 160"/>
              <a:gd name="T51" fmla="*/ 12 h 109"/>
              <a:gd name="T52" fmla="*/ 17 w 160"/>
              <a:gd name="T53" fmla="*/ 32 h 109"/>
              <a:gd name="T54" fmla="*/ 14 w 160"/>
              <a:gd name="T55" fmla="*/ 24 h 109"/>
              <a:gd name="T56" fmla="*/ 17 w 160"/>
              <a:gd name="T57" fmla="*/ 17 h 109"/>
              <a:gd name="T58" fmla="*/ 25 w 160"/>
              <a:gd name="T59" fmla="*/ 13 h 109"/>
              <a:gd name="T60" fmla="*/ 33 w 160"/>
              <a:gd name="T61" fmla="*/ 17 h 109"/>
              <a:gd name="T62" fmla="*/ 33 w 160"/>
              <a:gd name="T63" fmla="*/ 32 h 109"/>
              <a:gd name="T64" fmla="*/ 17 w 160"/>
              <a:gd name="T65" fmla="*/ 32 h 109"/>
              <a:gd name="T66" fmla="*/ 144 w 160"/>
              <a:gd name="T67" fmla="*/ 33 h 109"/>
              <a:gd name="T68" fmla="*/ 133 w 160"/>
              <a:gd name="T69" fmla="*/ 33 h 109"/>
              <a:gd name="T70" fmla="*/ 131 w 160"/>
              <a:gd name="T71" fmla="*/ 27 h 109"/>
              <a:gd name="T72" fmla="*/ 133 w 160"/>
              <a:gd name="T73" fmla="*/ 22 h 109"/>
              <a:gd name="T74" fmla="*/ 139 w 160"/>
              <a:gd name="T75" fmla="*/ 20 h 109"/>
              <a:gd name="T76" fmla="*/ 144 w 160"/>
              <a:gd name="T77" fmla="*/ 22 h 109"/>
              <a:gd name="T78" fmla="*/ 146 w 160"/>
              <a:gd name="T79" fmla="*/ 27 h 109"/>
              <a:gd name="T80" fmla="*/ 144 w 160"/>
              <a:gd name="T81" fmla="*/ 3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" h="109">
                <a:moveTo>
                  <a:pt x="154" y="12"/>
                </a:moveTo>
                <a:cubicBezTo>
                  <a:pt x="150" y="8"/>
                  <a:pt x="144" y="6"/>
                  <a:pt x="139" y="6"/>
                </a:cubicBezTo>
                <a:cubicBezTo>
                  <a:pt x="133" y="6"/>
                  <a:pt x="127" y="8"/>
                  <a:pt x="123" y="12"/>
                </a:cubicBezTo>
                <a:cubicBezTo>
                  <a:pt x="119" y="16"/>
                  <a:pt x="117" y="22"/>
                  <a:pt x="117" y="27"/>
                </a:cubicBezTo>
                <a:cubicBezTo>
                  <a:pt x="117" y="31"/>
                  <a:pt x="118" y="34"/>
                  <a:pt x="119" y="36"/>
                </a:cubicBezTo>
                <a:cubicBezTo>
                  <a:pt x="93" y="60"/>
                  <a:pt x="93" y="60"/>
                  <a:pt x="93" y="60"/>
                </a:cubicBezTo>
                <a:cubicBezTo>
                  <a:pt x="89" y="57"/>
                  <a:pt x="84" y="56"/>
                  <a:pt x="79" y="56"/>
                </a:cubicBezTo>
                <a:cubicBezTo>
                  <a:pt x="74" y="56"/>
                  <a:pt x="70" y="57"/>
                  <a:pt x="66" y="59"/>
                </a:cubicBezTo>
                <a:cubicBezTo>
                  <a:pt x="47" y="37"/>
                  <a:pt x="47" y="37"/>
                  <a:pt x="47" y="37"/>
                </a:cubicBezTo>
                <a:cubicBezTo>
                  <a:pt x="52" y="27"/>
                  <a:pt x="51" y="15"/>
                  <a:pt x="43" y="7"/>
                </a:cubicBezTo>
                <a:cubicBezTo>
                  <a:pt x="38" y="2"/>
                  <a:pt x="32" y="0"/>
                  <a:pt x="25" y="0"/>
                </a:cubicBezTo>
                <a:cubicBezTo>
                  <a:pt x="19" y="0"/>
                  <a:pt x="12" y="2"/>
                  <a:pt x="8" y="7"/>
                </a:cubicBezTo>
                <a:cubicBezTo>
                  <a:pt x="3" y="12"/>
                  <a:pt x="0" y="18"/>
                  <a:pt x="0" y="24"/>
                </a:cubicBezTo>
                <a:cubicBezTo>
                  <a:pt x="0" y="31"/>
                  <a:pt x="3" y="37"/>
                  <a:pt x="8" y="42"/>
                </a:cubicBezTo>
                <a:cubicBezTo>
                  <a:pt x="12" y="47"/>
                  <a:pt x="19" y="49"/>
                  <a:pt x="25" y="49"/>
                </a:cubicBezTo>
                <a:cubicBezTo>
                  <a:pt x="29" y="49"/>
                  <a:pt x="33" y="48"/>
                  <a:pt x="37" y="46"/>
                </a:cubicBezTo>
                <a:cubicBezTo>
                  <a:pt x="56" y="69"/>
                  <a:pt x="56" y="69"/>
                  <a:pt x="56" y="69"/>
                </a:cubicBezTo>
                <a:cubicBezTo>
                  <a:pt x="50" y="79"/>
                  <a:pt x="51" y="93"/>
                  <a:pt x="60" y="102"/>
                </a:cubicBezTo>
                <a:cubicBezTo>
                  <a:pt x="65" y="107"/>
                  <a:pt x="72" y="109"/>
                  <a:pt x="79" y="109"/>
                </a:cubicBezTo>
                <a:cubicBezTo>
                  <a:pt x="86" y="109"/>
                  <a:pt x="93" y="107"/>
                  <a:pt x="98" y="102"/>
                </a:cubicBezTo>
                <a:cubicBezTo>
                  <a:pt x="107" y="93"/>
                  <a:pt x="108" y="80"/>
                  <a:pt x="102" y="69"/>
                </a:cubicBezTo>
                <a:cubicBezTo>
                  <a:pt x="129" y="46"/>
                  <a:pt x="129" y="46"/>
                  <a:pt x="129" y="46"/>
                </a:cubicBezTo>
                <a:cubicBezTo>
                  <a:pt x="132" y="48"/>
                  <a:pt x="135" y="49"/>
                  <a:pt x="139" y="49"/>
                </a:cubicBezTo>
                <a:cubicBezTo>
                  <a:pt x="144" y="49"/>
                  <a:pt x="150" y="47"/>
                  <a:pt x="154" y="43"/>
                </a:cubicBezTo>
                <a:cubicBezTo>
                  <a:pt x="158" y="38"/>
                  <a:pt x="160" y="33"/>
                  <a:pt x="160" y="27"/>
                </a:cubicBezTo>
                <a:cubicBezTo>
                  <a:pt x="160" y="22"/>
                  <a:pt x="158" y="16"/>
                  <a:pt x="154" y="12"/>
                </a:cubicBezTo>
                <a:moveTo>
                  <a:pt x="17" y="32"/>
                </a:moveTo>
                <a:cubicBezTo>
                  <a:pt x="15" y="30"/>
                  <a:pt x="14" y="27"/>
                  <a:pt x="14" y="24"/>
                </a:cubicBezTo>
                <a:cubicBezTo>
                  <a:pt x="14" y="21"/>
                  <a:pt x="15" y="19"/>
                  <a:pt x="17" y="17"/>
                </a:cubicBezTo>
                <a:cubicBezTo>
                  <a:pt x="20" y="14"/>
                  <a:pt x="22" y="13"/>
                  <a:pt x="25" y="13"/>
                </a:cubicBezTo>
                <a:cubicBezTo>
                  <a:pt x="28" y="13"/>
                  <a:pt x="31" y="14"/>
                  <a:pt x="33" y="17"/>
                </a:cubicBezTo>
                <a:cubicBezTo>
                  <a:pt x="38" y="21"/>
                  <a:pt x="38" y="28"/>
                  <a:pt x="33" y="32"/>
                </a:cubicBezTo>
                <a:cubicBezTo>
                  <a:pt x="29" y="37"/>
                  <a:pt x="22" y="37"/>
                  <a:pt x="17" y="32"/>
                </a:cubicBezTo>
                <a:moveTo>
                  <a:pt x="144" y="33"/>
                </a:moveTo>
                <a:cubicBezTo>
                  <a:pt x="141" y="36"/>
                  <a:pt x="136" y="36"/>
                  <a:pt x="133" y="33"/>
                </a:cubicBezTo>
                <a:cubicBezTo>
                  <a:pt x="132" y="31"/>
                  <a:pt x="131" y="29"/>
                  <a:pt x="131" y="27"/>
                </a:cubicBezTo>
                <a:cubicBezTo>
                  <a:pt x="131" y="25"/>
                  <a:pt x="132" y="23"/>
                  <a:pt x="133" y="22"/>
                </a:cubicBezTo>
                <a:cubicBezTo>
                  <a:pt x="135" y="20"/>
                  <a:pt x="137" y="20"/>
                  <a:pt x="139" y="20"/>
                </a:cubicBezTo>
                <a:cubicBezTo>
                  <a:pt x="141" y="20"/>
                  <a:pt x="143" y="20"/>
                  <a:pt x="144" y="22"/>
                </a:cubicBezTo>
                <a:cubicBezTo>
                  <a:pt x="146" y="23"/>
                  <a:pt x="146" y="25"/>
                  <a:pt x="146" y="27"/>
                </a:cubicBezTo>
                <a:cubicBezTo>
                  <a:pt x="146" y="29"/>
                  <a:pt x="146" y="31"/>
                  <a:pt x="144" y="3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defTabSz="1219200"/>
            <a:endParaRPr lang="zh-CN" altLang="en-US" sz="240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615" name="PA_矩形 3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401053" y="2989657"/>
            <a:ext cx="34565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 algn="r" defTabSz="1219200"/>
            <a:r>
              <a:rPr lang="zh-CN" altLang="en-US" sz="2000" b="1" dirty="0">
                <a:solidFill>
                  <a:srgbClr val="FFFFFF">
                    <a:lumMod val="50000"/>
                  </a:srgbClr>
                </a:solidFill>
              </a:rPr>
              <a:t>国外对算法可视化研究较早</a:t>
            </a:r>
            <a:r>
              <a:rPr lang="en-US" altLang="zh-CN" sz="1065" dirty="0">
                <a:solidFill>
                  <a:srgbClr val="FFFFFF">
                    <a:lumMod val="50000"/>
                  </a:srgbClr>
                </a:solidFill>
              </a:rPr>
              <a:t> </a:t>
            </a:r>
            <a:endParaRPr lang="zh-CN" altLang="en-US" sz="1065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4616" name="PA_文本框 4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01051" y="2430685"/>
            <a:ext cx="6222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200"/>
            <a:r>
              <a:rPr lang="zh-CN" altLang="zh-CN" sz="3200" dirty="0">
                <a:solidFill>
                  <a:srgbClr val="F8D158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03</a:t>
            </a:r>
          </a:p>
        </p:txBody>
      </p:sp>
      <p:sp>
        <p:nvSpPr>
          <p:cNvPr id="24618" name="PA_文本框 4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401051" y="4183826"/>
            <a:ext cx="6094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1219200"/>
            <a:r>
              <a:rPr lang="zh-CN" altLang="zh-CN" sz="3200" dirty="0">
                <a:solidFill>
                  <a:srgbClr val="F57365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04</a:t>
            </a:r>
          </a:p>
        </p:txBody>
      </p:sp>
      <p:sp>
        <p:nvSpPr>
          <p:cNvPr id="24619" name="PA_矩形 4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34434" y="4742797"/>
            <a:ext cx="34565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 algn="r" defTabSz="1219200"/>
            <a:r>
              <a:rPr lang="zh-CN" altLang="en-US" sz="2000" b="1" dirty="0">
                <a:solidFill>
                  <a:srgbClr val="FFFFFF">
                    <a:lumMod val="50000"/>
                  </a:srgbClr>
                </a:solidFill>
              </a:rPr>
              <a:t>国内的可视化程序少</a:t>
            </a:r>
            <a:endParaRPr lang="zh-CN" altLang="en-US" sz="1065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4620" name="PA_文本框 44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211636" y="4183826"/>
            <a:ext cx="6110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219200"/>
            <a:r>
              <a:rPr lang="zh-CN" altLang="zh-CN" sz="3200" dirty="0">
                <a:solidFill>
                  <a:srgbClr val="84CBC3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02</a:t>
            </a:r>
          </a:p>
        </p:txBody>
      </p:sp>
      <p:grpSp>
        <p:nvGrpSpPr>
          <p:cNvPr id="24621" name="PA_组合 45"/>
          <p:cNvGrpSpPr/>
          <p:nvPr>
            <p:custDataLst>
              <p:tags r:id="rId9"/>
            </p:custDataLst>
          </p:nvPr>
        </p:nvGrpSpPr>
        <p:grpSpPr bwMode="auto">
          <a:xfrm flipH="1">
            <a:off x="2671233" y="2581015"/>
            <a:ext cx="279400" cy="343005"/>
            <a:chOff x="0" y="0"/>
            <a:chExt cx="134" cy="163"/>
          </a:xfrm>
          <a:solidFill>
            <a:schemeClr val="accent1"/>
          </a:solidFill>
        </p:grpSpPr>
        <p:sp>
          <p:nvSpPr>
            <p:cNvPr id="24622" name="Freeform 46"/>
            <p:cNvSpPr>
              <a:spLocks noEditPoints="1"/>
            </p:cNvSpPr>
            <p:nvPr/>
          </p:nvSpPr>
          <p:spPr bwMode="auto">
            <a:xfrm>
              <a:off x="0" y="0"/>
              <a:ext cx="134" cy="163"/>
            </a:xfrm>
            <a:custGeom>
              <a:avLst/>
              <a:gdLst>
                <a:gd name="T0" fmla="*/ 0 w 134"/>
                <a:gd name="T1" fmla="*/ 0 h 163"/>
                <a:gd name="T2" fmla="*/ 0 w 134"/>
                <a:gd name="T3" fmla="*/ 163 h 163"/>
                <a:gd name="T4" fmla="*/ 92 w 134"/>
                <a:gd name="T5" fmla="*/ 163 h 163"/>
                <a:gd name="T6" fmla="*/ 134 w 134"/>
                <a:gd name="T7" fmla="*/ 121 h 163"/>
                <a:gd name="T8" fmla="*/ 134 w 134"/>
                <a:gd name="T9" fmla="*/ 0 h 163"/>
                <a:gd name="T10" fmla="*/ 0 w 134"/>
                <a:gd name="T11" fmla="*/ 0 h 163"/>
                <a:gd name="T12" fmla="*/ 14 w 134"/>
                <a:gd name="T13" fmla="*/ 14 h 163"/>
                <a:gd name="T14" fmla="*/ 120 w 134"/>
                <a:gd name="T15" fmla="*/ 14 h 163"/>
                <a:gd name="T16" fmla="*/ 120 w 134"/>
                <a:gd name="T17" fmla="*/ 112 h 163"/>
                <a:gd name="T18" fmla="*/ 83 w 134"/>
                <a:gd name="T19" fmla="*/ 112 h 163"/>
                <a:gd name="T20" fmla="*/ 83 w 134"/>
                <a:gd name="T21" fmla="*/ 150 h 163"/>
                <a:gd name="T22" fmla="*/ 14 w 134"/>
                <a:gd name="T23" fmla="*/ 150 h 163"/>
                <a:gd name="T24" fmla="*/ 14 w 134"/>
                <a:gd name="T25" fmla="*/ 14 h 163"/>
                <a:gd name="T26" fmla="*/ 111 w 134"/>
                <a:gd name="T27" fmla="*/ 125 h 163"/>
                <a:gd name="T28" fmla="*/ 96 w 134"/>
                <a:gd name="T29" fmla="*/ 140 h 163"/>
                <a:gd name="T30" fmla="*/ 96 w 134"/>
                <a:gd name="T31" fmla="*/ 125 h 163"/>
                <a:gd name="T32" fmla="*/ 111 w 134"/>
                <a:gd name="T33" fmla="*/ 12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63">
                  <a:moveTo>
                    <a:pt x="0" y="0"/>
                  </a:moveTo>
                  <a:lnTo>
                    <a:pt x="0" y="163"/>
                  </a:lnTo>
                  <a:lnTo>
                    <a:pt x="92" y="163"/>
                  </a:lnTo>
                  <a:lnTo>
                    <a:pt x="134" y="12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14" y="14"/>
                  </a:moveTo>
                  <a:lnTo>
                    <a:pt x="120" y="14"/>
                  </a:lnTo>
                  <a:lnTo>
                    <a:pt x="120" y="112"/>
                  </a:lnTo>
                  <a:lnTo>
                    <a:pt x="83" y="112"/>
                  </a:lnTo>
                  <a:lnTo>
                    <a:pt x="83" y="150"/>
                  </a:lnTo>
                  <a:lnTo>
                    <a:pt x="14" y="150"/>
                  </a:lnTo>
                  <a:lnTo>
                    <a:pt x="14" y="14"/>
                  </a:lnTo>
                  <a:close/>
                  <a:moveTo>
                    <a:pt x="111" y="125"/>
                  </a:moveTo>
                  <a:lnTo>
                    <a:pt x="96" y="140"/>
                  </a:lnTo>
                  <a:lnTo>
                    <a:pt x="96" y="125"/>
                  </a:lnTo>
                  <a:lnTo>
                    <a:pt x="111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23" name="Rectangle 47"/>
            <p:cNvSpPr>
              <a:spLocks noChangeArrowheads="1"/>
            </p:cNvSpPr>
            <p:nvPr/>
          </p:nvSpPr>
          <p:spPr bwMode="auto">
            <a:xfrm>
              <a:off x="37" y="44"/>
              <a:ext cx="59" cy="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624" name="Rectangle 48"/>
            <p:cNvSpPr>
              <a:spLocks noChangeArrowheads="1"/>
            </p:cNvSpPr>
            <p:nvPr/>
          </p:nvSpPr>
          <p:spPr bwMode="auto">
            <a:xfrm>
              <a:off x="37" y="83"/>
              <a:ext cx="38" cy="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1219200"/>
              <a:endParaRPr lang="zh-CN" altLang="en-US" sz="240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4625" name="PA_矩形 4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73592" y="3051080"/>
            <a:ext cx="34565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defTabSz="1219200"/>
            <a:r>
              <a:rPr lang="zh-CN" altLang="en-US" sz="2000" b="1" dirty="0">
                <a:solidFill>
                  <a:srgbClr val="FFFFFF">
                    <a:lumMod val="50000"/>
                  </a:srgbClr>
                </a:solidFill>
              </a:rPr>
              <a:t>国内的可视化教学起步晚</a:t>
            </a:r>
            <a:r>
              <a:rPr lang="en-US" altLang="zh-CN" sz="106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6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626" name="PA_文本框 50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261329" y="2439154"/>
            <a:ext cx="5613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defTabSz="1219200"/>
            <a:r>
              <a:rPr lang="zh-CN" altLang="zh-CN" sz="3200" dirty="0">
                <a:solidFill>
                  <a:srgbClr val="1D69A3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01</a:t>
            </a:r>
          </a:p>
        </p:txBody>
      </p:sp>
      <p:sp>
        <p:nvSpPr>
          <p:cNvPr id="24627" name="PA_任意多边形 51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2673351" y="4325686"/>
            <a:ext cx="311149" cy="323949"/>
          </a:xfrm>
          <a:custGeom>
            <a:avLst/>
            <a:gdLst>
              <a:gd name="T0" fmla="*/ 123 w 144"/>
              <a:gd name="T1" fmla="*/ 21 h 151"/>
              <a:gd name="T2" fmla="*/ 127 w 144"/>
              <a:gd name="T3" fmla="*/ 119 h 151"/>
              <a:gd name="T4" fmla="*/ 133 w 144"/>
              <a:gd name="T5" fmla="*/ 76 h 151"/>
              <a:gd name="T6" fmla="*/ 108 w 144"/>
              <a:gd name="T7" fmla="*/ 101 h 151"/>
              <a:gd name="T8" fmla="*/ 105 w 144"/>
              <a:gd name="T9" fmla="*/ 76 h 151"/>
              <a:gd name="T10" fmla="*/ 42 w 144"/>
              <a:gd name="T11" fmla="*/ 100 h 151"/>
              <a:gd name="T12" fmla="*/ 32 w 144"/>
              <a:gd name="T13" fmla="*/ 76 h 151"/>
              <a:gd name="T14" fmla="*/ 25 w 144"/>
              <a:gd name="T15" fmla="*/ 112 h 151"/>
              <a:gd name="T16" fmla="*/ 0 w 144"/>
              <a:gd name="T17" fmla="*/ 72 h 151"/>
              <a:gd name="T18" fmla="*/ 72 w 144"/>
              <a:gd name="T19" fmla="*/ 0 h 151"/>
              <a:gd name="T20" fmla="*/ 94 w 144"/>
              <a:gd name="T21" fmla="*/ 131 h 151"/>
              <a:gd name="T22" fmla="*/ 88 w 144"/>
              <a:gd name="T23" fmla="*/ 151 h 151"/>
              <a:gd name="T24" fmla="*/ 56 w 144"/>
              <a:gd name="T25" fmla="*/ 151 h 151"/>
              <a:gd name="T26" fmla="*/ 50 w 144"/>
              <a:gd name="T27" fmla="*/ 146 h 151"/>
              <a:gd name="T28" fmla="*/ 33 w 144"/>
              <a:gd name="T29" fmla="*/ 131 h 151"/>
              <a:gd name="T30" fmla="*/ 29 w 144"/>
              <a:gd name="T31" fmla="*/ 121 h 151"/>
              <a:gd name="T32" fmla="*/ 76 w 144"/>
              <a:gd name="T33" fmla="*/ 83 h 151"/>
              <a:gd name="T34" fmla="*/ 115 w 144"/>
              <a:gd name="T35" fmla="*/ 121 h 151"/>
              <a:gd name="T36" fmla="*/ 111 w 144"/>
              <a:gd name="T37" fmla="*/ 131 h 151"/>
              <a:gd name="T38" fmla="*/ 94 w 144"/>
              <a:gd name="T39" fmla="*/ 131 h 151"/>
              <a:gd name="T40" fmla="*/ 83 w 144"/>
              <a:gd name="T41" fmla="*/ 140 h 151"/>
              <a:gd name="T42" fmla="*/ 83 w 144"/>
              <a:gd name="T43" fmla="*/ 125 h 151"/>
              <a:gd name="T44" fmla="*/ 97 w 144"/>
              <a:gd name="T45" fmla="*/ 120 h 151"/>
              <a:gd name="T46" fmla="*/ 47 w 144"/>
              <a:gd name="T47" fmla="*/ 120 h 151"/>
              <a:gd name="T48" fmla="*/ 56 w 144"/>
              <a:gd name="T49" fmla="*/ 120 h 151"/>
              <a:gd name="T50" fmla="*/ 61 w 144"/>
              <a:gd name="T51" fmla="*/ 140 h 151"/>
              <a:gd name="T52" fmla="*/ 115 w 144"/>
              <a:gd name="T53" fmla="*/ 29 h 151"/>
              <a:gd name="T54" fmla="*/ 114 w 144"/>
              <a:gd name="T55" fmla="*/ 28 h 151"/>
              <a:gd name="T56" fmla="*/ 112 w 144"/>
              <a:gd name="T57" fmla="*/ 69 h 151"/>
              <a:gd name="T58" fmla="*/ 115 w 144"/>
              <a:gd name="T59" fmla="*/ 29 h 151"/>
              <a:gd name="T60" fmla="*/ 108 w 144"/>
              <a:gd name="T61" fmla="*/ 23 h 151"/>
              <a:gd name="T62" fmla="*/ 101 w 144"/>
              <a:gd name="T63" fmla="*/ 24 h 151"/>
              <a:gd name="T64" fmla="*/ 108 w 144"/>
              <a:gd name="T65" fmla="*/ 23 h 151"/>
              <a:gd name="T66" fmla="*/ 82 w 144"/>
              <a:gd name="T67" fmla="*/ 12 h 151"/>
              <a:gd name="T68" fmla="*/ 75 w 144"/>
              <a:gd name="T69" fmla="*/ 35 h 151"/>
              <a:gd name="T70" fmla="*/ 96 w 144"/>
              <a:gd name="T71" fmla="*/ 30 h 151"/>
              <a:gd name="T72" fmla="*/ 82 w 144"/>
              <a:gd name="T73" fmla="*/ 12 h 151"/>
              <a:gd name="T74" fmla="*/ 69 w 144"/>
              <a:gd name="T75" fmla="*/ 12 h 151"/>
              <a:gd name="T76" fmla="*/ 49 w 144"/>
              <a:gd name="T77" fmla="*/ 27 h 151"/>
              <a:gd name="T78" fmla="*/ 50 w 144"/>
              <a:gd name="T79" fmla="*/ 31 h 151"/>
              <a:gd name="T80" fmla="*/ 69 w 144"/>
              <a:gd name="T81" fmla="*/ 12 h 151"/>
              <a:gd name="T82" fmla="*/ 48 w 144"/>
              <a:gd name="T83" fmla="*/ 16 h 151"/>
              <a:gd name="T84" fmla="*/ 41 w 144"/>
              <a:gd name="T85" fmla="*/ 27 h 151"/>
              <a:gd name="T86" fmla="*/ 48 w 144"/>
              <a:gd name="T87" fmla="*/ 16 h 151"/>
              <a:gd name="T88" fmla="*/ 30 w 144"/>
              <a:gd name="T89" fmla="*/ 28 h 151"/>
              <a:gd name="T90" fmla="*/ 11 w 144"/>
              <a:gd name="T91" fmla="*/ 69 h 151"/>
              <a:gd name="T92" fmla="*/ 39 w 144"/>
              <a:gd name="T93" fmla="*/ 33 h 151"/>
              <a:gd name="T94" fmla="*/ 99 w 144"/>
              <a:gd name="T95" fmla="*/ 36 h 151"/>
              <a:gd name="T96" fmla="*/ 96 w 144"/>
              <a:gd name="T97" fmla="*/ 37 h 151"/>
              <a:gd name="T98" fmla="*/ 75 w 144"/>
              <a:gd name="T99" fmla="*/ 69 h 151"/>
              <a:gd name="T100" fmla="*/ 99 w 144"/>
              <a:gd name="T101" fmla="*/ 36 h 151"/>
              <a:gd name="T102" fmla="*/ 69 w 144"/>
              <a:gd name="T103" fmla="*/ 42 h 151"/>
              <a:gd name="T104" fmla="*/ 45 w 144"/>
              <a:gd name="T105" fmla="*/ 36 h 151"/>
              <a:gd name="T106" fmla="*/ 69 w 144"/>
              <a:gd name="T107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4" h="151">
                <a:moveTo>
                  <a:pt x="72" y="0"/>
                </a:moveTo>
                <a:cubicBezTo>
                  <a:pt x="92" y="0"/>
                  <a:pt x="110" y="8"/>
                  <a:pt x="123" y="21"/>
                </a:cubicBezTo>
                <a:cubicBezTo>
                  <a:pt x="136" y="34"/>
                  <a:pt x="144" y="53"/>
                  <a:pt x="144" y="72"/>
                </a:cubicBezTo>
                <a:cubicBezTo>
                  <a:pt x="144" y="90"/>
                  <a:pt x="138" y="106"/>
                  <a:pt x="127" y="119"/>
                </a:cubicBezTo>
                <a:cubicBezTo>
                  <a:pt x="122" y="124"/>
                  <a:pt x="114" y="118"/>
                  <a:pt x="119" y="112"/>
                </a:cubicBezTo>
                <a:cubicBezTo>
                  <a:pt x="127" y="102"/>
                  <a:pt x="132" y="89"/>
                  <a:pt x="133" y="76"/>
                </a:cubicBezTo>
                <a:cubicBezTo>
                  <a:pt x="112" y="76"/>
                  <a:pt x="112" y="76"/>
                  <a:pt x="112" y="76"/>
                </a:cubicBezTo>
                <a:cubicBezTo>
                  <a:pt x="112" y="85"/>
                  <a:pt x="110" y="94"/>
                  <a:pt x="108" y="101"/>
                </a:cubicBezTo>
                <a:cubicBezTo>
                  <a:pt x="107" y="106"/>
                  <a:pt x="101" y="105"/>
                  <a:pt x="102" y="100"/>
                </a:cubicBezTo>
                <a:cubicBezTo>
                  <a:pt x="104" y="93"/>
                  <a:pt x="105" y="85"/>
                  <a:pt x="105" y="76"/>
                </a:cubicBezTo>
                <a:cubicBezTo>
                  <a:pt x="78" y="76"/>
                  <a:pt x="66" y="76"/>
                  <a:pt x="39" y="76"/>
                </a:cubicBezTo>
                <a:cubicBezTo>
                  <a:pt x="39" y="85"/>
                  <a:pt x="40" y="93"/>
                  <a:pt x="42" y="100"/>
                </a:cubicBezTo>
                <a:cubicBezTo>
                  <a:pt x="43" y="105"/>
                  <a:pt x="37" y="106"/>
                  <a:pt x="35" y="101"/>
                </a:cubicBezTo>
                <a:cubicBezTo>
                  <a:pt x="33" y="93"/>
                  <a:pt x="32" y="85"/>
                  <a:pt x="32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12" y="89"/>
                  <a:pt x="17" y="102"/>
                  <a:pt x="25" y="112"/>
                </a:cubicBezTo>
                <a:cubicBezTo>
                  <a:pt x="30" y="118"/>
                  <a:pt x="21" y="124"/>
                  <a:pt x="17" y="119"/>
                </a:cubicBezTo>
                <a:cubicBezTo>
                  <a:pt x="6" y="106"/>
                  <a:pt x="0" y="90"/>
                  <a:pt x="0" y="72"/>
                </a:cubicBezTo>
                <a:cubicBezTo>
                  <a:pt x="0" y="53"/>
                  <a:pt x="8" y="34"/>
                  <a:pt x="21" y="21"/>
                </a:cubicBezTo>
                <a:cubicBezTo>
                  <a:pt x="34" y="8"/>
                  <a:pt x="52" y="0"/>
                  <a:pt x="72" y="0"/>
                </a:cubicBezTo>
                <a:close/>
                <a:moveTo>
                  <a:pt x="94" y="131"/>
                </a:moveTo>
                <a:cubicBezTo>
                  <a:pt x="94" y="131"/>
                  <a:pt x="94" y="131"/>
                  <a:pt x="94" y="131"/>
                </a:cubicBezTo>
                <a:cubicBezTo>
                  <a:pt x="94" y="146"/>
                  <a:pt x="94" y="146"/>
                  <a:pt x="94" y="146"/>
                </a:cubicBezTo>
                <a:cubicBezTo>
                  <a:pt x="94" y="149"/>
                  <a:pt x="91" y="151"/>
                  <a:pt x="88" y="151"/>
                </a:cubicBezTo>
                <a:cubicBezTo>
                  <a:pt x="88" y="151"/>
                  <a:pt x="88" y="151"/>
                  <a:pt x="88" y="151"/>
                </a:cubicBezTo>
                <a:cubicBezTo>
                  <a:pt x="56" y="151"/>
                  <a:pt x="56" y="151"/>
                  <a:pt x="56" y="151"/>
                </a:cubicBezTo>
                <a:cubicBezTo>
                  <a:pt x="52" y="151"/>
                  <a:pt x="50" y="149"/>
                  <a:pt x="5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31"/>
                  <a:pt x="50" y="131"/>
                  <a:pt x="50" y="131"/>
                </a:cubicBezTo>
                <a:cubicBezTo>
                  <a:pt x="33" y="131"/>
                  <a:pt x="33" y="131"/>
                  <a:pt x="33" y="131"/>
                </a:cubicBezTo>
                <a:cubicBezTo>
                  <a:pt x="30" y="131"/>
                  <a:pt x="28" y="128"/>
                  <a:pt x="28" y="125"/>
                </a:cubicBezTo>
                <a:cubicBezTo>
                  <a:pt x="28" y="124"/>
                  <a:pt x="28" y="122"/>
                  <a:pt x="29" y="121"/>
                </a:cubicBezTo>
                <a:cubicBezTo>
                  <a:pt x="68" y="83"/>
                  <a:pt x="68" y="83"/>
                  <a:pt x="68" y="83"/>
                </a:cubicBezTo>
                <a:cubicBezTo>
                  <a:pt x="70" y="81"/>
                  <a:pt x="74" y="81"/>
                  <a:pt x="76" y="83"/>
                </a:cubicBezTo>
                <a:cubicBezTo>
                  <a:pt x="76" y="83"/>
                  <a:pt x="76" y="83"/>
                  <a:pt x="76" y="83"/>
                </a:cubicBezTo>
                <a:cubicBezTo>
                  <a:pt x="115" y="121"/>
                  <a:pt x="115" y="121"/>
                  <a:pt x="115" y="121"/>
                </a:cubicBezTo>
                <a:cubicBezTo>
                  <a:pt x="117" y="124"/>
                  <a:pt x="117" y="127"/>
                  <a:pt x="115" y="129"/>
                </a:cubicBezTo>
                <a:cubicBezTo>
                  <a:pt x="113" y="130"/>
                  <a:pt x="112" y="131"/>
                  <a:pt x="111" y="131"/>
                </a:cubicBezTo>
                <a:cubicBezTo>
                  <a:pt x="110" y="131"/>
                  <a:pt x="110" y="131"/>
                  <a:pt x="110" y="131"/>
                </a:cubicBezTo>
                <a:cubicBezTo>
                  <a:pt x="94" y="131"/>
                  <a:pt x="94" y="131"/>
                  <a:pt x="94" y="131"/>
                </a:cubicBezTo>
                <a:close/>
                <a:moveTo>
                  <a:pt x="83" y="140"/>
                </a:moveTo>
                <a:cubicBezTo>
                  <a:pt x="83" y="140"/>
                  <a:pt x="83" y="140"/>
                  <a:pt x="83" y="140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2"/>
                  <a:pt x="85" y="120"/>
                  <a:pt x="88" y="120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72" y="95"/>
                  <a:pt x="72" y="95"/>
                  <a:pt x="72" y="95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59" y="120"/>
                  <a:pt x="61" y="122"/>
                  <a:pt x="61" y="125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83" y="140"/>
                  <a:pt x="83" y="140"/>
                  <a:pt x="83" y="140"/>
                </a:cubicBezTo>
                <a:close/>
                <a:moveTo>
                  <a:pt x="115" y="29"/>
                </a:moveTo>
                <a:cubicBezTo>
                  <a:pt x="115" y="29"/>
                  <a:pt x="115" y="29"/>
                  <a:pt x="115" y="29"/>
                </a:cubicBezTo>
                <a:cubicBezTo>
                  <a:pt x="115" y="29"/>
                  <a:pt x="114" y="28"/>
                  <a:pt x="114" y="28"/>
                </a:cubicBezTo>
                <a:cubicBezTo>
                  <a:pt x="111" y="30"/>
                  <a:pt x="108" y="32"/>
                  <a:pt x="105" y="33"/>
                </a:cubicBezTo>
                <a:cubicBezTo>
                  <a:pt x="109" y="44"/>
                  <a:pt x="111" y="56"/>
                  <a:pt x="112" y="69"/>
                </a:cubicBezTo>
                <a:cubicBezTo>
                  <a:pt x="133" y="69"/>
                  <a:pt x="133" y="69"/>
                  <a:pt x="133" y="69"/>
                </a:cubicBezTo>
                <a:cubicBezTo>
                  <a:pt x="132" y="54"/>
                  <a:pt x="125" y="40"/>
                  <a:pt x="115" y="29"/>
                </a:cubicBezTo>
                <a:close/>
                <a:moveTo>
                  <a:pt x="108" y="23"/>
                </a:moveTo>
                <a:cubicBezTo>
                  <a:pt x="108" y="23"/>
                  <a:pt x="108" y="23"/>
                  <a:pt x="108" y="23"/>
                </a:cubicBezTo>
                <a:cubicBezTo>
                  <a:pt x="104" y="21"/>
                  <a:pt x="100" y="18"/>
                  <a:pt x="96" y="16"/>
                </a:cubicBezTo>
                <a:cubicBezTo>
                  <a:pt x="98" y="19"/>
                  <a:pt x="99" y="21"/>
                  <a:pt x="101" y="24"/>
                </a:cubicBezTo>
                <a:cubicBezTo>
                  <a:pt x="101" y="25"/>
                  <a:pt x="102" y="26"/>
                  <a:pt x="102" y="27"/>
                </a:cubicBezTo>
                <a:cubicBezTo>
                  <a:pt x="104" y="26"/>
                  <a:pt x="106" y="25"/>
                  <a:pt x="108" y="23"/>
                </a:cubicBezTo>
                <a:close/>
                <a:moveTo>
                  <a:pt x="82" y="12"/>
                </a:moveTo>
                <a:cubicBezTo>
                  <a:pt x="82" y="12"/>
                  <a:pt x="82" y="12"/>
                  <a:pt x="82" y="12"/>
                </a:cubicBezTo>
                <a:cubicBezTo>
                  <a:pt x="80" y="12"/>
                  <a:pt x="78" y="12"/>
                  <a:pt x="75" y="12"/>
                </a:cubicBezTo>
                <a:cubicBezTo>
                  <a:pt x="75" y="35"/>
                  <a:pt x="75" y="35"/>
                  <a:pt x="75" y="35"/>
                </a:cubicBezTo>
                <a:cubicBezTo>
                  <a:pt x="82" y="35"/>
                  <a:pt x="88" y="33"/>
                  <a:pt x="94" y="31"/>
                </a:cubicBezTo>
                <a:cubicBezTo>
                  <a:pt x="95" y="31"/>
                  <a:pt x="96" y="30"/>
                  <a:pt x="96" y="30"/>
                </a:cubicBezTo>
                <a:cubicBezTo>
                  <a:pt x="96" y="29"/>
                  <a:pt x="95" y="28"/>
                  <a:pt x="95" y="27"/>
                </a:cubicBezTo>
                <a:cubicBezTo>
                  <a:pt x="91" y="20"/>
                  <a:pt x="87" y="15"/>
                  <a:pt x="82" y="12"/>
                </a:cubicBezTo>
                <a:close/>
                <a:moveTo>
                  <a:pt x="69" y="12"/>
                </a:moveTo>
                <a:cubicBezTo>
                  <a:pt x="69" y="12"/>
                  <a:pt x="69" y="12"/>
                  <a:pt x="69" y="12"/>
                </a:cubicBezTo>
                <a:cubicBezTo>
                  <a:pt x="66" y="12"/>
                  <a:pt x="64" y="12"/>
                  <a:pt x="62" y="12"/>
                </a:cubicBezTo>
                <a:cubicBezTo>
                  <a:pt x="57" y="15"/>
                  <a:pt x="53" y="20"/>
                  <a:pt x="49" y="27"/>
                </a:cubicBezTo>
                <a:cubicBezTo>
                  <a:pt x="48" y="28"/>
                  <a:pt x="48" y="29"/>
                  <a:pt x="47" y="30"/>
                </a:cubicBezTo>
                <a:cubicBezTo>
                  <a:pt x="48" y="30"/>
                  <a:pt x="49" y="31"/>
                  <a:pt x="50" y="31"/>
                </a:cubicBezTo>
                <a:cubicBezTo>
                  <a:pt x="56" y="33"/>
                  <a:pt x="62" y="35"/>
                  <a:pt x="69" y="35"/>
                </a:cubicBezTo>
                <a:cubicBezTo>
                  <a:pt x="69" y="12"/>
                  <a:pt x="69" y="12"/>
                  <a:pt x="69" y="12"/>
                </a:cubicBezTo>
                <a:close/>
                <a:moveTo>
                  <a:pt x="48" y="16"/>
                </a:moveTo>
                <a:cubicBezTo>
                  <a:pt x="48" y="16"/>
                  <a:pt x="48" y="16"/>
                  <a:pt x="48" y="16"/>
                </a:cubicBezTo>
                <a:cubicBezTo>
                  <a:pt x="44" y="18"/>
                  <a:pt x="39" y="21"/>
                  <a:pt x="36" y="23"/>
                </a:cubicBezTo>
                <a:cubicBezTo>
                  <a:pt x="37" y="25"/>
                  <a:pt x="39" y="26"/>
                  <a:pt x="41" y="27"/>
                </a:cubicBezTo>
                <a:cubicBezTo>
                  <a:pt x="42" y="26"/>
                  <a:pt x="43" y="25"/>
                  <a:pt x="43" y="24"/>
                </a:cubicBezTo>
                <a:cubicBezTo>
                  <a:pt x="45" y="21"/>
                  <a:pt x="46" y="19"/>
                  <a:pt x="48" y="16"/>
                </a:cubicBezTo>
                <a:close/>
                <a:moveTo>
                  <a:pt x="30" y="28"/>
                </a:move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29" y="29"/>
                  <a:pt x="29" y="29"/>
                </a:cubicBezTo>
                <a:cubicBezTo>
                  <a:pt x="18" y="40"/>
                  <a:pt x="12" y="54"/>
                  <a:pt x="11" y="69"/>
                </a:cubicBezTo>
                <a:cubicBezTo>
                  <a:pt x="32" y="69"/>
                  <a:pt x="32" y="69"/>
                  <a:pt x="32" y="69"/>
                </a:cubicBezTo>
                <a:cubicBezTo>
                  <a:pt x="32" y="56"/>
                  <a:pt x="35" y="44"/>
                  <a:pt x="39" y="33"/>
                </a:cubicBezTo>
                <a:cubicBezTo>
                  <a:pt x="36" y="32"/>
                  <a:pt x="33" y="30"/>
                  <a:pt x="30" y="28"/>
                </a:cubicBezTo>
                <a:close/>
                <a:moveTo>
                  <a:pt x="99" y="36"/>
                </a:moveTo>
                <a:cubicBezTo>
                  <a:pt x="99" y="36"/>
                  <a:pt x="99" y="36"/>
                  <a:pt x="99" y="36"/>
                </a:cubicBezTo>
                <a:cubicBezTo>
                  <a:pt x="98" y="37"/>
                  <a:pt x="97" y="37"/>
                  <a:pt x="96" y="37"/>
                </a:cubicBezTo>
                <a:cubicBezTo>
                  <a:pt x="90" y="40"/>
                  <a:pt x="83" y="41"/>
                  <a:pt x="75" y="42"/>
                </a:cubicBezTo>
                <a:cubicBezTo>
                  <a:pt x="75" y="69"/>
                  <a:pt x="75" y="69"/>
                  <a:pt x="75" y="6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05" y="57"/>
                  <a:pt x="103" y="46"/>
                  <a:pt x="99" y="36"/>
                </a:cubicBezTo>
                <a:close/>
                <a:moveTo>
                  <a:pt x="69" y="42"/>
                </a:moveTo>
                <a:cubicBezTo>
                  <a:pt x="69" y="42"/>
                  <a:pt x="69" y="42"/>
                  <a:pt x="69" y="42"/>
                </a:cubicBezTo>
                <a:cubicBezTo>
                  <a:pt x="61" y="41"/>
                  <a:pt x="54" y="40"/>
                  <a:pt x="48" y="37"/>
                </a:cubicBezTo>
                <a:cubicBezTo>
                  <a:pt x="47" y="37"/>
                  <a:pt x="46" y="37"/>
                  <a:pt x="45" y="36"/>
                </a:cubicBezTo>
                <a:cubicBezTo>
                  <a:pt x="41" y="46"/>
                  <a:pt x="39" y="57"/>
                  <a:pt x="3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42"/>
                  <a:pt x="69" y="42"/>
                  <a:pt x="69" y="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pPr defTabSz="1219200"/>
            <a:endParaRPr lang="zh-CN" altLang="en-US" sz="2400">
              <a:solidFill>
                <a:srgbClr val="84CBC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628" name="PA_矩形 52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106059" y="4463311"/>
            <a:ext cx="845103" cy="25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219200"/>
            <a:r>
              <a:rPr lang="zh-CN" altLang="zh-CN" sz="1065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 01</a:t>
            </a:r>
          </a:p>
        </p:txBody>
      </p:sp>
      <p:sp>
        <p:nvSpPr>
          <p:cNvPr id="24629" name="PA_矩形 53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106059" y="4952413"/>
            <a:ext cx="845103" cy="25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219200"/>
            <a:r>
              <a:rPr lang="zh-CN" altLang="zh-CN" sz="1065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 02</a:t>
            </a:r>
          </a:p>
        </p:txBody>
      </p:sp>
      <p:sp>
        <p:nvSpPr>
          <p:cNvPr id="24630" name="PA_矩形 54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247193" y="2633947"/>
            <a:ext cx="845103" cy="25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219200"/>
            <a:r>
              <a:rPr lang="zh-CN" altLang="zh-CN" sz="1065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 03</a:t>
            </a:r>
          </a:p>
        </p:txBody>
      </p:sp>
      <p:sp>
        <p:nvSpPr>
          <p:cNvPr id="24631" name="PA_矩形 55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247193" y="3123049"/>
            <a:ext cx="845103" cy="25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1219200"/>
            <a:r>
              <a:rPr lang="zh-CN" altLang="zh-CN" sz="1065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 04</a:t>
            </a:r>
          </a:p>
        </p:txBody>
      </p:sp>
      <p:sp>
        <p:nvSpPr>
          <p:cNvPr id="48" name="PA_矩形 39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国内外研究进展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PA_组合 48"/>
          <p:cNvGrpSpPr/>
          <p:nvPr>
            <p:custDataLst>
              <p:tags r:id="rId18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50" name="矩形 49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405620" y="226060"/>
            <a:ext cx="2351405" cy="563245"/>
            <a:chOff x="397" y="2094"/>
            <a:chExt cx="5583" cy="1310"/>
          </a:xfrm>
        </p:grpSpPr>
        <p:pic>
          <p:nvPicPr>
            <p:cNvPr id="5" name="图片 4" descr="logo"/>
            <p:cNvPicPr>
              <a:picLocks noChangeAspect="1"/>
            </p:cNvPicPr>
            <p:nvPr/>
          </p:nvPicPr>
          <p:blipFill>
            <a:blip r:embed="rId21"/>
            <a:srcRect t="54773"/>
            <a:stretch>
              <a:fillRect/>
            </a:stretch>
          </p:blipFill>
          <p:spPr>
            <a:xfrm>
              <a:off x="2822" y="2111"/>
              <a:ext cx="3159" cy="1066"/>
            </a:xfrm>
            <a:prstGeom prst="rect">
              <a:avLst/>
            </a:prstGeom>
          </p:spPr>
        </p:pic>
        <p:pic>
          <p:nvPicPr>
            <p:cNvPr id="6" name="图片 5" descr="logo"/>
            <p:cNvPicPr>
              <a:picLocks noChangeAspect="1"/>
            </p:cNvPicPr>
            <p:nvPr/>
          </p:nvPicPr>
          <p:blipFill>
            <a:blip r:embed="rId21"/>
            <a:srcRect b="44421"/>
            <a:stretch>
              <a:fillRect/>
            </a:stretch>
          </p:blipFill>
          <p:spPr>
            <a:xfrm>
              <a:off x="397" y="2094"/>
              <a:ext cx="3159" cy="1310"/>
            </a:xfrm>
            <a:prstGeom prst="rect">
              <a:avLst/>
            </a:prstGeom>
          </p:spPr>
        </p:pic>
      </p:grpSp>
      <p:sp>
        <p:nvSpPr>
          <p:cNvPr id="47" name="PA_矩形 39">
            <a:extLst>
              <a:ext uri="{FF2B5EF4-FFF2-40B4-BE49-F238E27FC236}">
                <a16:creationId xmlns:a16="http://schemas.microsoft.com/office/drawing/2014/main" id="{99848018-E6AF-437C-8EE1-CB914C9F6540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920569" y="4780682"/>
            <a:ext cx="34565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 algn="r" defTabSz="1219200"/>
            <a:r>
              <a:rPr lang="zh-CN" altLang="en-US" sz="2000" b="1" dirty="0">
                <a:solidFill>
                  <a:srgbClr val="FFFFFF">
                    <a:lumMod val="50000"/>
                  </a:srgbClr>
                </a:solidFill>
              </a:rPr>
              <a:t>国外优秀的可视化工具</a:t>
            </a:r>
            <a:r>
              <a:rPr lang="en-US" altLang="zh-CN" sz="1065" dirty="0">
                <a:solidFill>
                  <a:srgbClr val="FFFFFF">
                    <a:lumMod val="50000"/>
                  </a:srgbClr>
                </a:solidFill>
              </a:rPr>
              <a:t> </a:t>
            </a:r>
            <a:endParaRPr lang="zh-CN" altLang="en-US" sz="1065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14" grpId="0" animBg="1"/>
      <p:bldP spid="24615" grpId="0"/>
      <p:bldP spid="24616" grpId="0"/>
      <p:bldP spid="24618" grpId="0"/>
      <p:bldP spid="24619" grpId="0"/>
      <p:bldP spid="24620" grpId="0" animBg="1" autoUpdateAnimBg="0"/>
      <p:bldP spid="24625" grpId="0"/>
      <p:bldP spid="24626" grpId="0"/>
      <p:bldP spid="24627" grpId="0" animBg="1"/>
      <p:bldP spid="24628" grpId="0"/>
      <p:bldP spid="24629" grpId="0"/>
      <p:bldP spid="24630" grpId="0"/>
      <p:bldP spid="24631" grpId="0" animBg="1" autoUpdateAnimBg="0"/>
      <p:bldP spid="48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椭圆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93215" y="3371327"/>
            <a:ext cx="877215" cy="885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PA_椭圆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017351" y="3368296"/>
            <a:ext cx="877215" cy="885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PA_椭圆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51871" y="3883108"/>
            <a:ext cx="137280" cy="1373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" name="PA_椭圆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070836" y="4004814"/>
            <a:ext cx="132195" cy="13986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" name="PA_任意多边形 10"/>
          <p:cNvSpPr/>
          <p:nvPr>
            <p:custDataLst>
              <p:tags r:id="rId5"/>
            </p:custDataLst>
          </p:nvPr>
        </p:nvSpPr>
        <p:spPr bwMode="auto">
          <a:xfrm>
            <a:off x="1946274" y="2921218"/>
            <a:ext cx="1813517" cy="1019945"/>
          </a:xfrm>
          <a:custGeom>
            <a:avLst/>
            <a:gdLst>
              <a:gd name="T0" fmla="*/ 583 w 597"/>
              <a:gd name="T1" fmla="*/ 291 h 333"/>
              <a:gd name="T2" fmla="*/ 291 w 597"/>
              <a:gd name="T3" fmla="*/ 0 h 333"/>
              <a:gd name="T4" fmla="*/ 0 w 597"/>
              <a:gd name="T5" fmla="*/ 291 h 333"/>
              <a:gd name="T6" fmla="*/ 49 w 597"/>
              <a:gd name="T7" fmla="*/ 291 h 333"/>
              <a:gd name="T8" fmla="*/ 291 w 597"/>
              <a:gd name="T9" fmla="*/ 49 h 333"/>
              <a:gd name="T10" fmla="*/ 534 w 597"/>
              <a:gd name="T11" fmla="*/ 291 h 333"/>
              <a:gd name="T12" fmla="*/ 520 w 597"/>
              <a:gd name="T13" fmla="*/ 291 h 333"/>
              <a:gd name="T14" fmla="*/ 559 w 597"/>
              <a:gd name="T15" fmla="*/ 333 h 333"/>
              <a:gd name="T16" fmla="*/ 597 w 597"/>
              <a:gd name="T17" fmla="*/ 291 h 333"/>
              <a:gd name="T18" fmla="*/ 583 w 597"/>
              <a:gd name="T19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7" h="333">
                <a:moveTo>
                  <a:pt x="583" y="291"/>
                </a:moveTo>
                <a:cubicBezTo>
                  <a:pt x="583" y="130"/>
                  <a:pt x="453" y="0"/>
                  <a:pt x="291" y="0"/>
                </a:cubicBezTo>
                <a:cubicBezTo>
                  <a:pt x="130" y="0"/>
                  <a:pt x="0" y="130"/>
                  <a:pt x="0" y="291"/>
                </a:cubicBezTo>
                <a:cubicBezTo>
                  <a:pt x="49" y="291"/>
                  <a:pt x="49" y="291"/>
                  <a:pt x="49" y="291"/>
                </a:cubicBezTo>
                <a:cubicBezTo>
                  <a:pt x="49" y="157"/>
                  <a:pt x="158" y="49"/>
                  <a:pt x="291" y="49"/>
                </a:cubicBezTo>
                <a:cubicBezTo>
                  <a:pt x="425" y="49"/>
                  <a:pt x="534" y="157"/>
                  <a:pt x="534" y="291"/>
                </a:cubicBezTo>
                <a:cubicBezTo>
                  <a:pt x="520" y="291"/>
                  <a:pt x="520" y="291"/>
                  <a:pt x="520" y="291"/>
                </a:cubicBezTo>
                <a:cubicBezTo>
                  <a:pt x="559" y="333"/>
                  <a:pt x="559" y="333"/>
                  <a:pt x="559" y="333"/>
                </a:cubicBezTo>
                <a:cubicBezTo>
                  <a:pt x="597" y="291"/>
                  <a:pt x="597" y="291"/>
                  <a:pt x="597" y="291"/>
                </a:cubicBezTo>
                <a:lnTo>
                  <a:pt x="583" y="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PA_椭圆 1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635426" y="3371327"/>
            <a:ext cx="878729" cy="885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PA_椭圆 1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879151" y="3371327"/>
            <a:ext cx="877215" cy="88506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PA_椭圆 1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261077" y="3368296"/>
            <a:ext cx="877215" cy="8850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PA_任意多边形 14"/>
          <p:cNvSpPr/>
          <p:nvPr>
            <p:custDataLst>
              <p:tags r:id="rId9"/>
            </p:custDataLst>
          </p:nvPr>
        </p:nvSpPr>
        <p:spPr bwMode="auto">
          <a:xfrm>
            <a:off x="5193029" y="2921218"/>
            <a:ext cx="1808971" cy="1019945"/>
          </a:xfrm>
          <a:custGeom>
            <a:avLst/>
            <a:gdLst>
              <a:gd name="T0" fmla="*/ 582 w 596"/>
              <a:gd name="T1" fmla="*/ 291 h 333"/>
              <a:gd name="T2" fmla="*/ 291 w 596"/>
              <a:gd name="T3" fmla="*/ 0 h 333"/>
              <a:gd name="T4" fmla="*/ 0 w 596"/>
              <a:gd name="T5" fmla="*/ 266 h 333"/>
              <a:gd name="T6" fmla="*/ 24 w 596"/>
              <a:gd name="T7" fmla="*/ 240 h 333"/>
              <a:gd name="T8" fmla="*/ 49 w 596"/>
              <a:gd name="T9" fmla="*/ 268 h 333"/>
              <a:gd name="T10" fmla="*/ 291 w 596"/>
              <a:gd name="T11" fmla="*/ 49 h 333"/>
              <a:gd name="T12" fmla="*/ 533 w 596"/>
              <a:gd name="T13" fmla="*/ 291 h 333"/>
              <a:gd name="T14" fmla="*/ 520 w 596"/>
              <a:gd name="T15" fmla="*/ 291 h 333"/>
              <a:gd name="T16" fmla="*/ 558 w 596"/>
              <a:gd name="T17" fmla="*/ 333 h 333"/>
              <a:gd name="T18" fmla="*/ 596 w 596"/>
              <a:gd name="T19" fmla="*/ 291 h 333"/>
              <a:gd name="T20" fmla="*/ 582 w 596"/>
              <a:gd name="T21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82" y="291"/>
                </a:moveTo>
                <a:cubicBezTo>
                  <a:pt x="582" y="130"/>
                  <a:pt x="452" y="0"/>
                  <a:pt x="291" y="0"/>
                </a:cubicBezTo>
                <a:cubicBezTo>
                  <a:pt x="138" y="0"/>
                  <a:pt x="13" y="117"/>
                  <a:pt x="0" y="266"/>
                </a:cubicBezTo>
                <a:cubicBezTo>
                  <a:pt x="24" y="240"/>
                  <a:pt x="24" y="240"/>
                  <a:pt x="24" y="240"/>
                </a:cubicBezTo>
                <a:cubicBezTo>
                  <a:pt x="49" y="268"/>
                  <a:pt x="49" y="268"/>
                  <a:pt x="49" y="268"/>
                </a:cubicBezTo>
                <a:cubicBezTo>
                  <a:pt x="61" y="145"/>
                  <a:pt x="165" y="49"/>
                  <a:pt x="291" y="49"/>
                </a:cubicBezTo>
                <a:cubicBezTo>
                  <a:pt x="425" y="49"/>
                  <a:pt x="533" y="157"/>
                  <a:pt x="533" y="291"/>
                </a:cubicBezTo>
                <a:cubicBezTo>
                  <a:pt x="520" y="291"/>
                  <a:pt x="520" y="291"/>
                  <a:pt x="520" y="291"/>
                </a:cubicBezTo>
                <a:cubicBezTo>
                  <a:pt x="558" y="333"/>
                  <a:pt x="558" y="333"/>
                  <a:pt x="558" y="333"/>
                </a:cubicBezTo>
                <a:cubicBezTo>
                  <a:pt x="596" y="291"/>
                  <a:pt x="596" y="291"/>
                  <a:pt x="596" y="291"/>
                </a:cubicBezTo>
                <a:lnTo>
                  <a:pt x="582" y="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" name="PA_任意多边形 15"/>
          <p:cNvSpPr/>
          <p:nvPr>
            <p:custDataLst>
              <p:tags r:id="rId10"/>
            </p:custDataLst>
          </p:nvPr>
        </p:nvSpPr>
        <p:spPr bwMode="auto">
          <a:xfrm>
            <a:off x="3570410" y="3686556"/>
            <a:ext cx="1810487" cy="1019945"/>
          </a:xfrm>
          <a:custGeom>
            <a:avLst/>
            <a:gdLst>
              <a:gd name="T0" fmla="*/ 558 w 596"/>
              <a:gd name="T1" fmla="*/ 0 h 333"/>
              <a:gd name="T2" fmla="*/ 520 w 596"/>
              <a:gd name="T3" fmla="*/ 41 h 333"/>
              <a:gd name="T4" fmla="*/ 533 w 596"/>
              <a:gd name="T5" fmla="*/ 41 h 333"/>
              <a:gd name="T6" fmla="*/ 291 w 596"/>
              <a:gd name="T7" fmla="*/ 284 h 333"/>
              <a:gd name="T8" fmla="*/ 49 w 596"/>
              <a:gd name="T9" fmla="*/ 65 h 333"/>
              <a:gd name="T10" fmla="*/ 24 w 596"/>
              <a:gd name="T11" fmla="*/ 93 h 333"/>
              <a:gd name="T12" fmla="*/ 0 w 596"/>
              <a:gd name="T13" fmla="*/ 67 h 333"/>
              <a:gd name="T14" fmla="*/ 291 w 596"/>
              <a:gd name="T15" fmla="*/ 333 h 333"/>
              <a:gd name="T16" fmla="*/ 582 w 596"/>
              <a:gd name="T17" fmla="*/ 41 h 333"/>
              <a:gd name="T18" fmla="*/ 596 w 596"/>
              <a:gd name="T19" fmla="*/ 41 h 333"/>
              <a:gd name="T20" fmla="*/ 558 w 596"/>
              <a:gd name="T2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58" y="0"/>
                </a:moveTo>
                <a:cubicBezTo>
                  <a:pt x="520" y="41"/>
                  <a:pt x="520" y="41"/>
                  <a:pt x="520" y="41"/>
                </a:cubicBezTo>
                <a:cubicBezTo>
                  <a:pt x="533" y="41"/>
                  <a:pt x="533" y="41"/>
                  <a:pt x="533" y="41"/>
                </a:cubicBezTo>
                <a:cubicBezTo>
                  <a:pt x="533" y="175"/>
                  <a:pt x="425" y="284"/>
                  <a:pt x="291" y="284"/>
                </a:cubicBezTo>
                <a:cubicBezTo>
                  <a:pt x="165" y="284"/>
                  <a:pt x="61" y="188"/>
                  <a:pt x="49" y="65"/>
                </a:cubicBezTo>
                <a:cubicBezTo>
                  <a:pt x="24" y="93"/>
                  <a:pt x="24" y="93"/>
                  <a:pt x="24" y="93"/>
                </a:cubicBezTo>
                <a:cubicBezTo>
                  <a:pt x="0" y="67"/>
                  <a:pt x="0" y="67"/>
                  <a:pt x="0" y="67"/>
                </a:cubicBezTo>
                <a:cubicBezTo>
                  <a:pt x="13" y="216"/>
                  <a:pt x="138" y="333"/>
                  <a:pt x="291" y="333"/>
                </a:cubicBezTo>
                <a:cubicBezTo>
                  <a:pt x="452" y="333"/>
                  <a:pt x="582" y="202"/>
                  <a:pt x="582" y="41"/>
                </a:cubicBezTo>
                <a:cubicBezTo>
                  <a:pt x="596" y="41"/>
                  <a:pt x="596" y="41"/>
                  <a:pt x="596" y="41"/>
                </a:cubicBezTo>
                <a:lnTo>
                  <a:pt x="558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PA_任意多边形 16"/>
          <p:cNvSpPr/>
          <p:nvPr>
            <p:custDataLst>
              <p:tags r:id="rId11"/>
            </p:custDataLst>
          </p:nvPr>
        </p:nvSpPr>
        <p:spPr bwMode="auto">
          <a:xfrm>
            <a:off x="8438270" y="2921218"/>
            <a:ext cx="1807457" cy="1019945"/>
          </a:xfrm>
          <a:custGeom>
            <a:avLst/>
            <a:gdLst>
              <a:gd name="T0" fmla="*/ 581 w 595"/>
              <a:gd name="T1" fmla="*/ 291 h 333"/>
              <a:gd name="T2" fmla="*/ 290 w 595"/>
              <a:gd name="T3" fmla="*/ 0 h 333"/>
              <a:gd name="T4" fmla="*/ 0 w 595"/>
              <a:gd name="T5" fmla="*/ 263 h 333"/>
              <a:gd name="T6" fmla="*/ 23 w 595"/>
              <a:gd name="T7" fmla="*/ 238 h 333"/>
              <a:gd name="T8" fmla="*/ 49 w 595"/>
              <a:gd name="T9" fmla="*/ 266 h 333"/>
              <a:gd name="T10" fmla="*/ 290 w 595"/>
              <a:gd name="T11" fmla="*/ 49 h 333"/>
              <a:gd name="T12" fmla="*/ 532 w 595"/>
              <a:gd name="T13" fmla="*/ 291 h 333"/>
              <a:gd name="T14" fmla="*/ 519 w 595"/>
              <a:gd name="T15" fmla="*/ 291 h 333"/>
              <a:gd name="T16" fmla="*/ 557 w 595"/>
              <a:gd name="T17" fmla="*/ 333 h 333"/>
              <a:gd name="T18" fmla="*/ 595 w 595"/>
              <a:gd name="T19" fmla="*/ 291 h 333"/>
              <a:gd name="T20" fmla="*/ 581 w 595"/>
              <a:gd name="T21" fmla="*/ 291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5" h="333">
                <a:moveTo>
                  <a:pt x="581" y="291"/>
                </a:moveTo>
                <a:cubicBezTo>
                  <a:pt x="581" y="130"/>
                  <a:pt x="451" y="0"/>
                  <a:pt x="290" y="0"/>
                </a:cubicBezTo>
                <a:cubicBezTo>
                  <a:pt x="138" y="0"/>
                  <a:pt x="14" y="115"/>
                  <a:pt x="0" y="263"/>
                </a:cubicBezTo>
                <a:cubicBezTo>
                  <a:pt x="23" y="238"/>
                  <a:pt x="23" y="238"/>
                  <a:pt x="23" y="238"/>
                </a:cubicBezTo>
                <a:cubicBezTo>
                  <a:pt x="49" y="266"/>
                  <a:pt x="49" y="266"/>
                  <a:pt x="49" y="266"/>
                </a:cubicBezTo>
                <a:cubicBezTo>
                  <a:pt x="62" y="144"/>
                  <a:pt x="165" y="49"/>
                  <a:pt x="290" y="49"/>
                </a:cubicBezTo>
                <a:cubicBezTo>
                  <a:pt x="424" y="49"/>
                  <a:pt x="532" y="157"/>
                  <a:pt x="532" y="291"/>
                </a:cubicBezTo>
                <a:cubicBezTo>
                  <a:pt x="519" y="291"/>
                  <a:pt x="519" y="291"/>
                  <a:pt x="519" y="291"/>
                </a:cubicBezTo>
                <a:cubicBezTo>
                  <a:pt x="557" y="333"/>
                  <a:pt x="557" y="333"/>
                  <a:pt x="557" y="333"/>
                </a:cubicBezTo>
                <a:cubicBezTo>
                  <a:pt x="595" y="291"/>
                  <a:pt x="595" y="291"/>
                  <a:pt x="595" y="291"/>
                </a:cubicBezTo>
                <a:lnTo>
                  <a:pt x="581" y="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PA_任意多边形 17"/>
          <p:cNvSpPr/>
          <p:nvPr>
            <p:custDataLst>
              <p:tags r:id="rId12"/>
            </p:custDataLst>
          </p:nvPr>
        </p:nvSpPr>
        <p:spPr bwMode="auto">
          <a:xfrm>
            <a:off x="6814135" y="3686556"/>
            <a:ext cx="1810487" cy="1019945"/>
          </a:xfrm>
          <a:custGeom>
            <a:avLst/>
            <a:gdLst>
              <a:gd name="T0" fmla="*/ 558 w 596"/>
              <a:gd name="T1" fmla="*/ 0 h 333"/>
              <a:gd name="T2" fmla="*/ 520 w 596"/>
              <a:gd name="T3" fmla="*/ 41 h 333"/>
              <a:gd name="T4" fmla="*/ 533 w 596"/>
              <a:gd name="T5" fmla="*/ 41 h 333"/>
              <a:gd name="T6" fmla="*/ 291 w 596"/>
              <a:gd name="T7" fmla="*/ 284 h 333"/>
              <a:gd name="T8" fmla="*/ 49 w 596"/>
              <a:gd name="T9" fmla="*/ 65 h 333"/>
              <a:gd name="T10" fmla="*/ 24 w 596"/>
              <a:gd name="T11" fmla="*/ 93 h 333"/>
              <a:gd name="T12" fmla="*/ 0 w 596"/>
              <a:gd name="T13" fmla="*/ 67 h 333"/>
              <a:gd name="T14" fmla="*/ 291 w 596"/>
              <a:gd name="T15" fmla="*/ 333 h 333"/>
              <a:gd name="T16" fmla="*/ 582 w 596"/>
              <a:gd name="T17" fmla="*/ 41 h 333"/>
              <a:gd name="T18" fmla="*/ 596 w 596"/>
              <a:gd name="T19" fmla="*/ 41 h 333"/>
              <a:gd name="T20" fmla="*/ 558 w 596"/>
              <a:gd name="T2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6" h="333">
                <a:moveTo>
                  <a:pt x="558" y="0"/>
                </a:moveTo>
                <a:cubicBezTo>
                  <a:pt x="520" y="41"/>
                  <a:pt x="520" y="41"/>
                  <a:pt x="520" y="41"/>
                </a:cubicBezTo>
                <a:cubicBezTo>
                  <a:pt x="533" y="41"/>
                  <a:pt x="533" y="41"/>
                  <a:pt x="533" y="41"/>
                </a:cubicBezTo>
                <a:cubicBezTo>
                  <a:pt x="533" y="175"/>
                  <a:pt x="425" y="284"/>
                  <a:pt x="291" y="284"/>
                </a:cubicBezTo>
                <a:cubicBezTo>
                  <a:pt x="165" y="284"/>
                  <a:pt x="61" y="188"/>
                  <a:pt x="49" y="65"/>
                </a:cubicBezTo>
                <a:cubicBezTo>
                  <a:pt x="24" y="93"/>
                  <a:pt x="24" y="93"/>
                  <a:pt x="24" y="93"/>
                </a:cubicBezTo>
                <a:cubicBezTo>
                  <a:pt x="0" y="67"/>
                  <a:pt x="0" y="67"/>
                  <a:pt x="0" y="67"/>
                </a:cubicBezTo>
                <a:cubicBezTo>
                  <a:pt x="14" y="216"/>
                  <a:pt x="139" y="333"/>
                  <a:pt x="291" y="333"/>
                </a:cubicBezTo>
                <a:cubicBezTo>
                  <a:pt x="452" y="333"/>
                  <a:pt x="582" y="202"/>
                  <a:pt x="582" y="41"/>
                </a:cubicBezTo>
                <a:cubicBezTo>
                  <a:pt x="596" y="41"/>
                  <a:pt x="596" y="41"/>
                  <a:pt x="596" y="41"/>
                </a:cubicBezTo>
                <a:lnTo>
                  <a:pt x="558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6" name="PA_任意多边形 18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2681073" y="3619872"/>
            <a:ext cx="301496" cy="384941"/>
          </a:xfrm>
          <a:custGeom>
            <a:avLst/>
            <a:gdLst>
              <a:gd name="T0" fmla="*/ 5 w 99"/>
              <a:gd name="T1" fmla="*/ 0 h 126"/>
              <a:gd name="T2" fmla="*/ 94 w 99"/>
              <a:gd name="T3" fmla="*/ 9 h 126"/>
              <a:gd name="T4" fmla="*/ 81 w 99"/>
              <a:gd name="T5" fmla="*/ 46 h 126"/>
              <a:gd name="T6" fmla="*/ 81 w 99"/>
              <a:gd name="T7" fmla="*/ 82 h 126"/>
              <a:gd name="T8" fmla="*/ 99 w 99"/>
              <a:gd name="T9" fmla="*/ 121 h 126"/>
              <a:gd name="T10" fmla="*/ 0 w 99"/>
              <a:gd name="T11" fmla="*/ 121 h 126"/>
              <a:gd name="T12" fmla="*/ 18 w 99"/>
              <a:gd name="T13" fmla="*/ 82 h 126"/>
              <a:gd name="T14" fmla="*/ 18 w 99"/>
              <a:gd name="T15" fmla="*/ 46 h 126"/>
              <a:gd name="T16" fmla="*/ 5 w 99"/>
              <a:gd name="T17" fmla="*/ 9 h 126"/>
              <a:gd name="T18" fmla="*/ 67 w 99"/>
              <a:gd name="T19" fmla="*/ 94 h 126"/>
              <a:gd name="T20" fmla="*/ 15 w 99"/>
              <a:gd name="T21" fmla="*/ 116 h 126"/>
              <a:gd name="T22" fmla="*/ 17 w 99"/>
              <a:gd name="T23" fmla="*/ 100 h 126"/>
              <a:gd name="T24" fmla="*/ 70 w 99"/>
              <a:gd name="T25" fmla="*/ 89 h 126"/>
              <a:gd name="T26" fmla="*/ 76 w 99"/>
              <a:gd name="T27" fmla="*/ 85 h 126"/>
              <a:gd name="T28" fmla="*/ 53 w 99"/>
              <a:gd name="T29" fmla="*/ 66 h 126"/>
              <a:gd name="T30" fmla="*/ 52 w 99"/>
              <a:gd name="T31" fmla="*/ 66 h 126"/>
              <a:gd name="T32" fmla="*/ 52 w 99"/>
              <a:gd name="T33" fmla="*/ 66 h 126"/>
              <a:gd name="T34" fmla="*/ 51 w 99"/>
              <a:gd name="T35" fmla="*/ 64 h 126"/>
              <a:gd name="T36" fmla="*/ 51 w 99"/>
              <a:gd name="T37" fmla="*/ 64 h 126"/>
              <a:gd name="T38" fmla="*/ 51 w 99"/>
              <a:gd name="T39" fmla="*/ 63 h 126"/>
              <a:gd name="T40" fmla="*/ 51 w 99"/>
              <a:gd name="T41" fmla="*/ 62 h 126"/>
              <a:gd name="T42" fmla="*/ 52 w 99"/>
              <a:gd name="T43" fmla="*/ 62 h 126"/>
              <a:gd name="T44" fmla="*/ 52 w 99"/>
              <a:gd name="T45" fmla="*/ 61 h 126"/>
              <a:gd name="T46" fmla="*/ 53 w 99"/>
              <a:gd name="T47" fmla="*/ 61 h 126"/>
              <a:gd name="T48" fmla="*/ 84 w 99"/>
              <a:gd name="T49" fmla="*/ 9 h 126"/>
              <a:gd name="T50" fmla="*/ 23 w 99"/>
              <a:gd name="T51" fmla="*/ 43 h 126"/>
              <a:gd name="T52" fmla="*/ 46 w 99"/>
              <a:gd name="T53" fmla="*/ 61 h 126"/>
              <a:gd name="T54" fmla="*/ 47 w 99"/>
              <a:gd name="T55" fmla="*/ 62 h 126"/>
              <a:gd name="T56" fmla="*/ 47 w 99"/>
              <a:gd name="T57" fmla="*/ 62 h 126"/>
              <a:gd name="T58" fmla="*/ 48 w 99"/>
              <a:gd name="T59" fmla="*/ 63 h 126"/>
              <a:gd name="T60" fmla="*/ 48 w 99"/>
              <a:gd name="T61" fmla="*/ 64 h 126"/>
              <a:gd name="T62" fmla="*/ 48 w 99"/>
              <a:gd name="T63" fmla="*/ 64 h 126"/>
              <a:gd name="T64" fmla="*/ 47 w 99"/>
              <a:gd name="T65" fmla="*/ 65 h 126"/>
              <a:gd name="T66" fmla="*/ 47 w 99"/>
              <a:gd name="T67" fmla="*/ 66 h 126"/>
              <a:gd name="T68" fmla="*/ 46 w 99"/>
              <a:gd name="T69" fmla="*/ 66 h 126"/>
              <a:gd name="T70" fmla="*/ 45 w 99"/>
              <a:gd name="T71" fmla="*/ 66 h 126"/>
              <a:gd name="T72" fmla="*/ 17 w 99"/>
              <a:gd name="T73" fmla="*/ 100 h 126"/>
              <a:gd name="T74" fmla="*/ 33 w 99"/>
              <a:gd name="T75" fmla="*/ 48 h 126"/>
              <a:gd name="T76" fmla="*/ 47 w 99"/>
              <a:gd name="T77" fmla="*/ 56 h 126"/>
              <a:gd name="T78" fmla="*/ 48 w 99"/>
              <a:gd name="T79" fmla="*/ 57 h 126"/>
              <a:gd name="T80" fmla="*/ 51 w 99"/>
              <a:gd name="T81" fmla="*/ 57 h 126"/>
              <a:gd name="T82" fmla="*/ 52 w 99"/>
              <a:gd name="T83" fmla="*/ 56 h 126"/>
              <a:gd name="T84" fmla="*/ 75 w 99"/>
              <a:gd name="T85" fmla="*/ 34 h 126"/>
              <a:gd name="T86" fmla="*/ 62 w 99"/>
              <a:gd name="T87" fmla="*/ 44 h 126"/>
              <a:gd name="T88" fmla="*/ 50 w 99"/>
              <a:gd name="T89" fmla="*/ 51 h 126"/>
              <a:gd name="T90" fmla="*/ 49 w 99"/>
              <a:gd name="T91" fmla="*/ 51 h 126"/>
              <a:gd name="T92" fmla="*/ 37 w 99"/>
              <a:gd name="T93" fmla="*/ 44 h 126"/>
              <a:gd name="T94" fmla="*/ 24 w 99"/>
              <a:gd name="T95" fmla="*/ 34 h 126"/>
              <a:gd name="T96" fmla="*/ 50 w 99"/>
              <a:gd name="T97" fmla="*/ 51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9" h="126">
                <a:moveTo>
                  <a:pt x="5" y="9"/>
                </a:moveTo>
                <a:cubicBezTo>
                  <a:pt x="2" y="9"/>
                  <a:pt x="0" y="7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7" y="0"/>
                  <a:pt x="99" y="2"/>
                  <a:pt x="99" y="4"/>
                </a:cubicBezTo>
                <a:cubicBezTo>
                  <a:pt x="99" y="7"/>
                  <a:pt x="97" y="9"/>
                  <a:pt x="94" y="9"/>
                </a:cubicBezTo>
                <a:cubicBezTo>
                  <a:pt x="90" y="9"/>
                  <a:pt x="90" y="9"/>
                  <a:pt x="90" y="9"/>
                </a:cubicBezTo>
                <a:cubicBezTo>
                  <a:pt x="89" y="25"/>
                  <a:pt x="86" y="37"/>
                  <a:pt x="81" y="46"/>
                </a:cubicBezTo>
                <a:cubicBezTo>
                  <a:pt x="81" y="46"/>
                  <a:pt x="81" y="46"/>
                  <a:pt x="81" y="46"/>
                </a:cubicBezTo>
                <a:cubicBezTo>
                  <a:pt x="76" y="55"/>
                  <a:pt x="69" y="60"/>
                  <a:pt x="62" y="64"/>
                </a:cubicBezTo>
                <a:cubicBezTo>
                  <a:pt x="69" y="67"/>
                  <a:pt x="76" y="73"/>
                  <a:pt x="81" y="82"/>
                </a:cubicBezTo>
                <a:cubicBezTo>
                  <a:pt x="81" y="82"/>
                  <a:pt x="81" y="82"/>
                  <a:pt x="81" y="82"/>
                </a:cubicBezTo>
                <a:cubicBezTo>
                  <a:pt x="86" y="90"/>
                  <a:pt x="89" y="101"/>
                  <a:pt x="90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7" y="116"/>
                  <a:pt x="99" y="118"/>
                  <a:pt x="99" y="121"/>
                </a:cubicBezTo>
                <a:cubicBezTo>
                  <a:pt x="99" y="124"/>
                  <a:pt x="97" y="126"/>
                  <a:pt x="94" y="126"/>
                </a:cubicBezTo>
                <a:cubicBezTo>
                  <a:pt x="5" y="126"/>
                  <a:pt x="5" y="126"/>
                  <a:pt x="5" y="126"/>
                </a:cubicBezTo>
                <a:cubicBezTo>
                  <a:pt x="2" y="126"/>
                  <a:pt x="0" y="124"/>
                  <a:pt x="0" y="121"/>
                </a:cubicBezTo>
                <a:cubicBezTo>
                  <a:pt x="0" y="118"/>
                  <a:pt x="2" y="116"/>
                  <a:pt x="5" y="116"/>
                </a:cubicBezTo>
                <a:cubicBezTo>
                  <a:pt x="9" y="116"/>
                  <a:pt x="9" y="116"/>
                  <a:pt x="9" y="116"/>
                </a:cubicBezTo>
                <a:cubicBezTo>
                  <a:pt x="10" y="101"/>
                  <a:pt x="13" y="90"/>
                  <a:pt x="18" y="82"/>
                </a:cubicBezTo>
                <a:cubicBezTo>
                  <a:pt x="18" y="82"/>
                  <a:pt x="18" y="82"/>
                  <a:pt x="18" y="82"/>
                </a:cubicBezTo>
                <a:cubicBezTo>
                  <a:pt x="23" y="73"/>
                  <a:pt x="30" y="67"/>
                  <a:pt x="37" y="64"/>
                </a:cubicBezTo>
                <a:cubicBezTo>
                  <a:pt x="30" y="60"/>
                  <a:pt x="23" y="55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3" y="37"/>
                  <a:pt x="9" y="25"/>
                  <a:pt x="9" y="9"/>
                </a:cubicBezTo>
                <a:cubicBezTo>
                  <a:pt x="5" y="9"/>
                  <a:pt x="5" y="9"/>
                  <a:pt x="5" y="9"/>
                </a:cubicBezTo>
                <a:close/>
                <a:moveTo>
                  <a:pt x="83" y="116"/>
                </a:moveTo>
                <a:cubicBezTo>
                  <a:pt x="83" y="116"/>
                  <a:pt x="83" y="116"/>
                  <a:pt x="83" y="116"/>
                </a:cubicBezTo>
                <a:cubicBezTo>
                  <a:pt x="81" y="106"/>
                  <a:pt x="75" y="99"/>
                  <a:pt x="67" y="94"/>
                </a:cubicBezTo>
                <a:cubicBezTo>
                  <a:pt x="62" y="91"/>
                  <a:pt x="55" y="90"/>
                  <a:pt x="49" y="90"/>
                </a:cubicBezTo>
                <a:cubicBezTo>
                  <a:pt x="43" y="90"/>
                  <a:pt x="37" y="91"/>
                  <a:pt x="32" y="94"/>
                </a:cubicBezTo>
                <a:cubicBezTo>
                  <a:pt x="24" y="99"/>
                  <a:pt x="18" y="106"/>
                  <a:pt x="15" y="116"/>
                </a:cubicBezTo>
                <a:cubicBezTo>
                  <a:pt x="83" y="116"/>
                  <a:pt x="83" y="116"/>
                  <a:pt x="83" y="116"/>
                </a:cubicBezTo>
                <a:close/>
                <a:moveTo>
                  <a:pt x="17" y="100"/>
                </a:moveTo>
                <a:cubicBezTo>
                  <a:pt x="17" y="100"/>
                  <a:pt x="17" y="100"/>
                  <a:pt x="17" y="100"/>
                </a:cubicBezTo>
                <a:cubicBezTo>
                  <a:pt x="20" y="95"/>
                  <a:pt x="24" y="92"/>
                  <a:pt x="29" y="89"/>
                </a:cubicBezTo>
                <a:cubicBezTo>
                  <a:pt x="35" y="86"/>
                  <a:pt x="42" y="84"/>
                  <a:pt x="49" y="84"/>
                </a:cubicBezTo>
                <a:cubicBezTo>
                  <a:pt x="56" y="84"/>
                  <a:pt x="64" y="86"/>
                  <a:pt x="70" y="89"/>
                </a:cubicBezTo>
                <a:cubicBezTo>
                  <a:pt x="74" y="92"/>
                  <a:pt x="78" y="95"/>
                  <a:pt x="82" y="100"/>
                </a:cubicBezTo>
                <a:cubicBezTo>
                  <a:pt x="80" y="94"/>
                  <a:pt x="78" y="89"/>
                  <a:pt x="76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70" y="75"/>
                  <a:pt x="62" y="69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6"/>
                  <a:pt x="52" y="66"/>
                  <a:pt x="52" y="66"/>
                </a:cubicBezTo>
                <a:cubicBezTo>
                  <a:pt x="52" y="65"/>
                  <a:pt x="52" y="65"/>
                  <a:pt x="51" y="65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4"/>
                  <a:pt x="51" y="64"/>
                  <a:pt x="51" y="64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1" y="62"/>
                  <a:pt x="51" y="62"/>
                  <a:pt x="51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1"/>
                  <a:pt x="53" y="61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62" y="58"/>
                  <a:pt x="70" y="53"/>
                  <a:pt x="76" y="43"/>
                </a:cubicBezTo>
                <a:cubicBezTo>
                  <a:pt x="76" y="43"/>
                  <a:pt x="76" y="43"/>
                  <a:pt x="76" y="43"/>
                </a:cubicBezTo>
                <a:cubicBezTo>
                  <a:pt x="81" y="35"/>
                  <a:pt x="84" y="24"/>
                  <a:pt x="84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24"/>
                  <a:pt x="18" y="35"/>
                  <a:pt x="23" y="43"/>
                </a:cubicBezTo>
                <a:cubicBezTo>
                  <a:pt x="23" y="43"/>
                  <a:pt x="23" y="43"/>
                  <a:pt x="23" y="43"/>
                </a:cubicBezTo>
                <a:cubicBezTo>
                  <a:pt x="29" y="53"/>
                  <a:pt x="37" y="58"/>
                  <a:pt x="45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7" y="63"/>
                  <a:pt x="47" y="63"/>
                  <a:pt x="47" y="63"/>
                </a:cubicBezTo>
                <a:cubicBezTo>
                  <a:pt x="47" y="63"/>
                  <a:pt x="47" y="63"/>
                  <a:pt x="48" y="63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63"/>
                  <a:pt x="48" y="63"/>
                  <a:pt x="48" y="63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47" y="64"/>
                  <a:pt x="47" y="65"/>
                  <a:pt x="47" y="65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5"/>
                  <a:pt x="47" y="65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5" y="66"/>
                  <a:pt x="45" y="66"/>
                  <a:pt x="45" y="66"/>
                </a:cubicBezTo>
                <a:cubicBezTo>
                  <a:pt x="37" y="69"/>
                  <a:pt x="29" y="75"/>
                  <a:pt x="23" y="85"/>
                </a:cubicBezTo>
                <a:cubicBezTo>
                  <a:pt x="23" y="85"/>
                  <a:pt x="23" y="85"/>
                  <a:pt x="23" y="85"/>
                </a:cubicBezTo>
                <a:cubicBezTo>
                  <a:pt x="20" y="89"/>
                  <a:pt x="18" y="94"/>
                  <a:pt x="17" y="100"/>
                </a:cubicBezTo>
                <a:close/>
                <a:moveTo>
                  <a:pt x="24" y="34"/>
                </a:moveTo>
                <a:cubicBezTo>
                  <a:pt x="24" y="34"/>
                  <a:pt x="24" y="34"/>
                  <a:pt x="24" y="34"/>
                </a:cubicBezTo>
                <a:cubicBezTo>
                  <a:pt x="26" y="39"/>
                  <a:pt x="29" y="44"/>
                  <a:pt x="33" y="48"/>
                </a:cubicBezTo>
                <a:cubicBezTo>
                  <a:pt x="37" y="52"/>
                  <a:pt x="41" y="55"/>
                  <a:pt x="47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8" y="57"/>
                  <a:pt x="48" y="57"/>
                  <a:pt x="48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9" y="57"/>
                  <a:pt x="49" y="57"/>
                  <a:pt x="49" y="57"/>
                </a:cubicBezTo>
                <a:cubicBezTo>
                  <a:pt x="49" y="57"/>
                  <a:pt x="50" y="57"/>
                  <a:pt x="51" y="57"/>
                </a:cubicBezTo>
                <a:cubicBezTo>
                  <a:pt x="51" y="57"/>
                  <a:pt x="51" y="57"/>
                  <a:pt x="51" y="57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7" y="55"/>
                  <a:pt x="62" y="52"/>
                  <a:pt x="66" y="48"/>
                </a:cubicBezTo>
                <a:cubicBezTo>
                  <a:pt x="66" y="48"/>
                  <a:pt x="66" y="48"/>
                  <a:pt x="66" y="48"/>
                </a:cubicBezTo>
                <a:cubicBezTo>
                  <a:pt x="70" y="44"/>
                  <a:pt x="73" y="39"/>
                  <a:pt x="75" y="34"/>
                </a:cubicBezTo>
                <a:cubicBezTo>
                  <a:pt x="75" y="32"/>
                  <a:pt x="75" y="31"/>
                  <a:pt x="73" y="30"/>
                </a:cubicBezTo>
                <a:cubicBezTo>
                  <a:pt x="72" y="30"/>
                  <a:pt x="70" y="30"/>
                  <a:pt x="69" y="32"/>
                </a:cubicBezTo>
                <a:cubicBezTo>
                  <a:pt x="68" y="36"/>
                  <a:pt x="65" y="41"/>
                  <a:pt x="62" y="44"/>
                </a:cubicBezTo>
                <a:cubicBezTo>
                  <a:pt x="59" y="47"/>
                  <a:pt x="55" y="49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4" y="49"/>
                  <a:pt x="40" y="47"/>
                  <a:pt x="37" y="44"/>
                </a:cubicBezTo>
                <a:cubicBezTo>
                  <a:pt x="34" y="41"/>
                  <a:pt x="31" y="36"/>
                  <a:pt x="29" y="32"/>
                </a:cubicBezTo>
                <a:cubicBezTo>
                  <a:pt x="29" y="30"/>
                  <a:pt x="27" y="30"/>
                  <a:pt x="26" y="30"/>
                </a:cubicBezTo>
                <a:cubicBezTo>
                  <a:pt x="24" y="31"/>
                  <a:pt x="23" y="32"/>
                  <a:pt x="24" y="34"/>
                </a:cubicBezTo>
                <a:close/>
                <a:moveTo>
                  <a:pt x="50" y="51"/>
                </a:move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ubicBezTo>
                  <a:pt x="50" y="51"/>
                  <a:pt x="50" y="51"/>
                  <a:pt x="50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" name="PA_任意多边形 19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9148830" y="3638059"/>
            <a:ext cx="383308" cy="351600"/>
          </a:xfrm>
          <a:custGeom>
            <a:avLst/>
            <a:gdLst>
              <a:gd name="T0" fmla="*/ 79 w 126"/>
              <a:gd name="T1" fmla="*/ 53 h 115"/>
              <a:gd name="T2" fmla="*/ 83 w 126"/>
              <a:gd name="T3" fmla="*/ 69 h 115"/>
              <a:gd name="T4" fmla="*/ 83 w 126"/>
              <a:gd name="T5" fmla="*/ 77 h 115"/>
              <a:gd name="T6" fmla="*/ 89 w 126"/>
              <a:gd name="T7" fmla="*/ 71 h 115"/>
              <a:gd name="T8" fmla="*/ 83 w 126"/>
              <a:gd name="T9" fmla="*/ 49 h 115"/>
              <a:gd name="T10" fmla="*/ 64 w 126"/>
              <a:gd name="T11" fmla="*/ 46 h 115"/>
              <a:gd name="T12" fmla="*/ 122 w 126"/>
              <a:gd name="T13" fmla="*/ 105 h 115"/>
              <a:gd name="T14" fmla="*/ 118 w 126"/>
              <a:gd name="T15" fmla="*/ 105 h 115"/>
              <a:gd name="T16" fmla="*/ 122 w 126"/>
              <a:gd name="T17" fmla="*/ 29 h 115"/>
              <a:gd name="T18" fmla="*/ 122 w 126"/>
              <a:gd name="T19" fmla="*/ 19 h 115"/>
              <a:gd name="T20" fmla="*/ 76 w 126"/>
              <a:gd name="T21" fmla="*/ 13 h 115"/>
              <a:gd name="T22" fmla="*/ 63 w 126"/>
              <a:gd name="T23" fmla="*/ 0 h 115"/>
              <a:gd name="T24" fmla="*/ 51 w 126"/>
              <a:gd name="T25" fmla="*/ 13 h 115"/>
              <a:gd name="T26" fmla="*/ 5 w 126"/>
              <a:gd name="T27" fmla="*/ 19 h 115"/>
              <a:gd name="T28" fmla="*/ 5 w 126"/>
              <a:gd name="T29" fmla="*/ 29 h 115"/>
              <a:gd name="T30" fmla="*/ 9 w 126"/>
              <a:gd name="T31" fmla="*/ 105 h 115"/>
              <a:gd name="T32" fmla="*/ 0 w 126"/>
              <a:gd name="T33" fmla="*/ 110 h 115"/>
              <a:gd name="T34" fmla="*/ 122 w 126"/>
              <a:gd name="T35" fmla="*/ 115 h 115"/>
              <a:gd name="T36" fmla="*/ 122 w 126"/>
              <a:gd name="T37" fmla="*/ 105 h 115"/>
              <a:gd name="T38" fmla="*/ 58 w 126"/>
              <a:gd name="T39" fmla="*/ 8 h 115"/>
              <a:gd name="T40" fmla="*/ 68 w 126"/>
              <a:gd name="T41" fmla="*/ 8 h 115"/>
              <a:gd name="T42" fmla="*/ 68 w 126"/>
              <a:gd name="T43" fmla="*/ 17 h 115"/>
              <a:gd name="T44" fmla="*/ 63 w 126"/>
              <a:gd name="T45" fmla="*/ 19 h 115"/>
              <a:gd name="T46" fmla="*/ 56 w 126"/>
              <a:gd name="T47" fmla="*/ 13 h 115"/>
              <a:gd name="T48" fmla="*/ 112 w 126"/>
              <a:gd name="T49" fmla="*/ 105 h 115"/>
              <a:gd name="T50" fmla="*/ 14 w 126"/>
              <a:gd name="T51" fmla="*/ 105 h 115"/>
              <a:gd name="T52" fmla="*/ 112 w 126"/>
              <a:gd name="T53" fmla="*/ 29 h 115"/>
              <a:gd name="T54" fmla="*/ 59 w 126"/>
              <a:gd name="T55" fmla="*/ 91 h 115"/>
              <a:gd name="T56" fmla="*/ 71 w 126"/>
              <a:gd name="T57" fmla="*/ 89 h 115"/>
              <a:gd name="T58" fmla="*/ 79 w 126"/>
              <a:gd name="T59" fmla="*/ 80 h 115"/>
              <a:gd name="T60" fmla="*/ 78 w 126"/>
              <a:gd name="T61" fmla="*/ 76 h 115"/>
              <a:gd name="T62" fmla="*/ 62 w 126"/>
              <a:gd name="T63" fmla="*/ 50 h 115"/>
              <a:gd name="T64" fmla="*/ 44 w 126"/>
              <a:gd name="T65" fmla="*/ 53 h 115"/>
              <a:gd name="T66" fmla="*/ 44 w 126"/>
              <a:gd name="T67" fmla="*/ 85 h 115"/>
              <a:gd name="T68" fmla="*/ 48 w 126"/>
              <a:gd name="T69" fmla="*/ 57 h 115"/>
              <a:gd name="T70" fmla="*/ 57 w 126"/>
              <a:gd name="T71" fmla="*/ 53 h 115"/>
              <a:gd name="T72" fmla="*/ 58 w 126"/>
              <a:gd name="T73" fmla="*/ 72 h 115"/>
              <a:gd name="T74" fmla="*/ 68 w 126"/>
              <a:gd name="T75" fmla="*/ 83 h 115"/>
              <a:gd name="T76" fmla="*/ 59 w 126"/>
              <a:gd name="T77" fmla="*/ 86 h 115"/>
              <a:gd name="T78" fmla="*/ 43 w 126"/>
              <a:gd name="T79" fmla="*/ 6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6" h="115">
                <a:moveTo>
                  <a:pt x="67" y="49"/>
                </a:moveTo>
                <a:cubicBezTo>
                  <a:pt x="72" y="49"/>
                  <a:pt x="76" y="50"/>
                  <a:pt x="79" y="53"/>
                </a:cubicBezTo>
                <a:cubicBezTo>
                  <a:pt x="82" y="56"/>
                  <a:pt x="84" y="61"/>
                  <a:pt x="84" y="65"/>
                </a:cubicBezTo>
                <a:cubicBezTo>
                  <a:pt x="84" y="67"/>
                  <a:pt x="84" y="68"/>
                  <a:pt x="83" y="69"/>
                </a:cubicBezTo>
                <a:cubicBezTo>
                  <a:pt x="83" y="71"/>
                  <a:pt x="82" y="72"/>
                  <a:pt x="82" y="73"/>
                </a:cubicBezTo>
                <a:cubicBezTo>
                  <a:pt x="81" y="75"/>
                  <a:pt x="81" y="77"/>
                  <a:pt x="83" y="77"/>
                </a:cubicBezTo>
                <a:cubicBezTo>
                  <a:pt x="84" y="78"/>
                  <a:pt x="86" y="78"/>
                  <a:pt x="87" y="76"/>
                </a:cubicBezTo>
                <a:cubicBezTo>
                  <a:pt x="88" y="75"/>
                  <a:pt x="88" y="73"/>
                  <a:pt x="89" y="71"/>
                </a:cubicBezTo>
                <a:cubicBezTo>
                  <a:pt x="89" y="69"/>
                  <a:pt x="90" y="67"/>
                  <a:pt x="90" y="65"/>
                </a:cubicBezTo>
                <a:cubicBezTo>
                  <a:pt x="90" y="59"/>
                  <a:pt x="87" y="53"/>
                  <a:pt x="83" y="49"/>
                </a:cubicBezTo>
                <a:cubicBezTo>
                  <a:pt x="79" y="45"/>
                  <a:pt x="73" y="43"/>
                  <a:pt x="67" y="43"/>
                </a:cubicBezTo>
                <a:cubicBezTo>
                  <a:pt x="66" y="43"/>
                  <a:pt x="64" y="44"/>
                  <a:pt x="64" y="46"/>
                </a:cubicBezTo>
                <a:cubicBezTo>
                  <a:pt x="64" y="47"/>
                  <a:pt x="66" y="49"/>
                  <a:pt x="67" y="49"/>
                </a:cubicBezTo>
                <a:close/>
                <a:moveTo>
                  <a:pt x="122" y="105"/>
                </a:moveTo>
                <a:cubicBezTo>
                  <a:pt x="122" y="105"/>
                  <a:pt x="122" y="105"/>
                  <a:pt x="122" y="105"/>
                </a:cubicBezTo>
                <a:cubicBezTo>
                  <a:pt x="118" y="105"/>
                  <a:pt x="118" y="105"/>
                  <a:pt x="118" y="105"/>
                </a:cubicBezTo>
                <a:cubicBezTo>
                  <a:pt x="118" y="29"/>
                  <a:pt x="118" y="29"/>
                  <a:pt x="118" y="29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124" y="29"/>
                  <a:pt x="126" y="27"/>
                  <a:pt x="126" y="24"/>
                </a:cubicBezTo>
                <a:cubicBezTo>
                  <a:pt x="126" y="22"/>
                  <a:pt x="124" y="19"/>
                  <a:pt x="122" y="19"/>
                </a:cubicBezTo>
                <a:cubicBezTo>
                  <a:pt x="74" y="19"/>
                  <a:pt x="74" y="19"/>
                  <a:pt x="74" y="19"/>
                </a:cubicBezTo>
                <a:cubicBezTo>
                  <a:pt x="75" y="17"/>
                  <a:pt x="76" y="15"/>
                  <a:pt x="76" y="13"/>
                </a:cubicBezTo>
                <a:cubicBezTo>
                  <a:pt x="76" y="9"/>
                  <a:pt x="75" y="6"/>
                  <a:pt x="72" y="4"/>
                </a:cubicBezTo>
                <a:cubicBezTo>
                  <a:pt x="70" y="1"/>
                  <a:pt x="67" y="0"/>
                  <a:pt x="63" y="0"/>
                </a:cubicBezTo>
                <a:cubicBezTo>
                  <a:pt x="60" y="0"/>
                  <a:pt x="57" y="1"/>
                  <a:pt x="54" y="4"/>
                </a:cubicBezTo>
                <a:cubicBezTo>
                  <a:pt x="52" y="6"/>
                  <a:pt x="51" y="9"/>
                  <a:pt x="51" y="13"/>
                </a:cubicBezTo>
                <a:cubicBezTo>
                  <a:pt x="51" y="15"/>
                  <a:pt x="51" y="17"/>
                  <a:pt x="53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2" y="19"/>
                  <a:pt x="0" y="22"/>
                  <a:pt x="0" y="24"/>
                </a:cubicBezTo>
                <a:cubicBezTo>
                  <a:pt x="0" y="27"/>
                  <a:pt x="2" y="29"/>
                  <a:pt x="5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105"/>
                  <a:pt x="9" y="105"/>
                  <a:pt x="9" y="105"/>
                </a:cubicBezTo>
                <a:cubicBezTo>
                  <a:pt x="5" y="105"/>
                  <a:pt x="5" y="105"/>
                  <a:pt x="5" y="105"/>
                </a:cubicBezTo>
                <a:cubicBezTo>
                  <a:pt x="2" y="105"/>
                  <a:pt x="0" y="107"/>
                  <a:pt x="0" y="110"/>
                </a:cubicBezTo>
                <a:cubicBezTo>
                  <a:pt x="0" y="113"/>
                  <a:pt x="2" y="115"/>
                  <a:pt x="5" y="115"/>
                </a:cubicBezTo>
                <a:cubicBezTo>
                  <a:pt x="122" y="115"/>
                  <a:pt x="122" y="115"/>
                  <a:pt x="122" y="115"/>
                </a:cubicBezTo>
                <a:cubicBezTo>
                  <a:pt x="124" y="115"/>
                  <a:pt x="126" y="113"/>
                  <a:pt x="126" y="110"/>
                </a:cubicBezTo>
                <a:cubicBezTo>
                  <a:pt x="126" y="107"/>
                  <a:pt x="124" y="105"/>
                  <a:pt x="122" y="105"/>
                </a:cubicBezTo>
                <a:close/>
                <a:moveTo>
                  <a:pt x="58" y="8"/>
                </a:moveTo>
                <a:cubicBezTo>
                  <a:pt x="58" y="8"/>
                  <a:pt x="58" y="8"/>
                  <a:pt x="58" y="8"/>
                </a:cubicBezTo>
                <a:cubicBezTo>
                  <a:pt x="60" y="6"/>
                  <a:pt x="61" y="6"/>
                  <a:pt x="63" y="6"/>
                </a:cubicBezTo>
                <a:cubicBezTo>
                  <a:pt x="65" y="6"/>
                  <a:pt x="67" y="6"/>
                  <a:pt x="68" y="8"/>
                </a:cubicBezTo>
                <a:cubicBezTo>
                  <a:pt x="69" y="9"/>
                  <a:pt x="70" y="11"/>
                  <a:pt x="70" y="13"/>
                </a:cubicBezTo>
                <a:cubicBezTo>
                  <a:pt x="70" y="14"/>
                  <a:pt x="69" y="16"/>
                  <a:pt x="68" y="17"/>
                </a:cubicBezTo>
                <a:cubicBezTo>
                  <a:pt x="67" y="19"/>
                  <a:pt x="65" y="19"/>
                  <a:pt x="63" y="19"/>
                </a:cubicBezTo>
                <a:cubicBezTo>
                  <a:pt x="63" y="19"/>
                  <a:pt x="63" y="19"/>
                  <a:pt x="63" y="19"/>
                </a:cubicBezTo>
                <a:cubicBezTo>
                  <a:pt x="61" y="19"/>
                  <a:pt x="60" y="19"/>
                  <a:pt x="58" y="17"/>
                </a:cubicBezTo>
                <a:cubicBezTo>
                  <a:pt x="57" y="16"/>
                  <a:pt x="56" y="14"/>
                  <a:pt x="56" y="13"/>
                </a:cubicBezTo>
                <a:cubicBezTo>
                  <a:pt x="56" y="11"/>
                  <a:pt x="57" y="9"/>
                  <a:pt x="58" y="8"/>
                </a:cubicBezTo>
                <a:close/>
                <a:moveTo>
                  <a:pt x="112" y="105"/>
                </a:moveTo>
                <a:cubicBezTo>
                  <a:pt x="112" y="105"/>
                  <a:pt x="112" y="105"/>
                  <a:pt x="112" y="105"/>
                </a:cubicBezTo>
                <a:cubicBezTo>
                  <a:pt x="14" y="105"/>
                  <a:pt x="14" y="105"/>
                  <a:pt x="14" y="105"/>
                </a:cubicBezTo>
                <a:cubicBezTo>
                  <a:pt x="14" y="29"/>
                  <a:pt x="14" y="29"/>
                  <a:pt x="14" y="29"/>
                </a:cubicBezTo>
                <a:cubicBezTo>
                  <a:pt x="112" y="29"/>
                  <a:pt x="112" y="29"/>
                  <a:pt x="112" y="29"/>
                </a:cubicBezTo>
                <a:cubicBezTo>
                  <a:pt x="112" y="105"/>
                  <a:pt x="112" y="105"/>
                  <a:pt x="112" y="105"/>
                </a:cubicBezTo>
                <a:close/>
                <a:moveTo>
                  <a:pt x="59" y="91"/>
                </a:moveTo>
                <a:cubicBezTo>
                  <a:pt x="59" y="91"/>
                  <a:pt x="59" y="91"/>
                  <a:pt x="59" y="91"/>
                </a:cubicBezTo>
                <a:cubicBezTo>
                  <a:pt x="63" y="91"/>
                  <a:pt x="67" y="90"/>
                  <a:pt x="71" y="89"/>
                </a:cubicBezTo>
                <a:cubicBezTo>
                  <a:pt x="71" y="88"/>
                  <a:pt x="71" y="88"/>
                  <a:pt x="71" y="88"/>
                </a:cubicBezTo>
                <a:cubicBezTo>
                  <a:pt x="74" y="87"/>
                  <a:pt x="77" y="84"/>
                  <a:pt x="79" y="80"/>
                </a:cubicBezTo>
                <a:cubicBezTo>
                  <a:pt x="79" y="80"/>
                  <a:pt x="79" y="80"/>
                  <a:pt x="79" y="80"/>
                </a:cubicBezTo>
                <a:cubicBezTo>
                  <a:pt x="80" y="79"/>
                  <a:pt x="79" y="77"/>
                  <a:pt x="78" y="76"/>
                </a:cubicBezTo>
                <a:cubicBezTo>
                  <a:pt x="62" y="67"/>
                  <a:pt x="62" y="67"/>
                  <a:pt x="62" y="67"/>
                </a:cubicBezTo>
                <a:cubicBezTo>
                  <a:pt x="62" y="50"/>
                  <a:pt x="62" y="50"/>
                  <a:pt x="62" y="50"/>
                </a:cubicBezTo>
                <a:cubicBezTo>
                  <a:pt x="62" y="48"/>
                  <a:pt x="61" y="47"/>
                  <a:pt x="59" y="47"/>
                </a:cubicBezTo>
                <a:cubicBezTo>
                  <a:pt x="53" y="47"/>
                  <a:pt x="48" y="49"/>
                  <a:pt x="44" y="53"/>
                </a:cubicBezTo>
                <a:cubicBezTo>
                  <a:pt x="40" y="57"/>
                  <a:pt x="37" y="63"/>
                  <a:pt x="37" y="69"/>
                </a:cubicBezTo>
                <a:cubicBezTo>
                  <a:pt x="37" y="75"/>
                  <a:pt x="40" y="81"/>
                  <a:pt x="44" y="85"/>
                </a:cubicBezTo>
                <a:cubicBezTo>
                  <a:pt x="48" y="89"/>
                  <a:pt x="53" y="91"/>
                  <a:pt x="59" y="91"/>
                </a:cubicBezTo>
                <a:close/>
                <a:moveTo>
                  <a:pt x="48" y="57"/>
                </a:moveTo>
                <a:cubicBezTo>
                  <a:pt x="48" y="57"/>
                  <a:pt x="48" y="57"/>
                  <a:pt x="48" y="57"/>
                </a:cubicBezTo>
                <a:cubicBezTo>
                  <a:pt x="50" y="55"/>
                  <a:pt x="53" y="53"/>
                  <a:pt x="57" y="53"/>
                </a:cubicBezTo>
                <a:cubicBezTo>
                  <a:pt x="57" y="69"/>
                  <a:pt x="57" y="69"/>
                  <a:pt x="57" y="69"/>
                </a:cubicBezTo>
                <a:cubicBezTo>
                  <a:pt x="57" y="70"/>
                  <a:pt x="57" y="71"/>
                  <a:pt x="58" y="72"/>
                </a:cubicBezTo>
                <a:cubicBezTo>
                  <a:pt x="72" y="80"/>
                  <a:pt x="72" y="80"/>
                  <a:pt x="72" y="80"/>
                </a:cubicBezTo>
                <a:cubicBezTo>
                  <a:pt x="71" y="81"/>
                  <a:pt x="69" y="82"/>
                  <a:pt x="68" y="83"/>
                </a:cubicBezTo>
                <a:cubicBezTo>
                  <a:pt x="68" y="84"/>
                  <a:pt x="68" y="84"/>
                  <a:pt x="68" y="84"/>
                </a:cubicBezTo>
                <a:cubicBezTo>
                  <a:pt x="65" y="85"/>
                  <a:pt x="62" y="86"/>
                  <a:pt x="59" y="86"/>
                </a:cubicBezTo>
                <a:cubicBezTo>
                  <a:pt x="55" y="86"/>
                  <a:pt x="51" y="84"/>
                  <a:pt x="48" y="81"/>
                </a:cubicBezTo>
                <a:cubicBezTo>
                  <a:pt x="45" y="78"/>
                  <a:pt x="43" y="74"/>
                  <a:pt x="43" y="69"/>
                </a:cubicBezTo>
                <a:cubicBezTo>
                  <a:pt x="43" y="64"/>
                  <a:pt x="45" y="60"/>
                  <a:pt x="48" y="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8" name="PA_任意多边形 2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7512573" y="3641089"/>
            <a:ext cx="374219" cy="345539"/>
          </a:xfrm>
          <a:custGeom>
            <a:avLst/>
            <a:gdLst>
              <a:gd name="T0" fmla="*/ 95 w 123"/>
              <a:gd name="T1" fmla="*/ 54 h 113"/>
              <a:gd name="T2" fmla="*/ 122 w 123"/>
              <a:gd name="T3" fmla="*/ 38 h 113"/>
              <a:gd name="T4" fmla="*/ 111 w 123"/>
              <a:gd name="T5" fmla="*/ 36 h 113"/>
              <a:gd name="T6" fmla="*/ 96 w 123"/>
              <a:gd name="T7" fmla="*/ 28 h 113"/>
              <a:gd name="T8" fmla="*/ 105 w 123"/>
              <a:gd name="T9" fmla="*/ 14 h 113"/>
              <a:gd name="T10" fmla="*/ 114 w 123"/>
              <a:gd name="T11" fmla="*/ 7 h 113"/>
              <a:gd name="T12" fmla="*/ 74 w 123"/>
              <a:gd name="T13" fmla="*/ 14 h 113"/>
              <a:gd name="T14" fmla="*/ 72 w 123"/>
              <a:gd name="T15" fmla="*/ 35 h 113"/>
              <a:gd name="T16" fmla="*/ 50 w 123"/>
              <a:gd name="T17" fmla="*/ 21 h 113"/>
              <a:gd name="T18" fmla="*/ 55 w 123"/>
              <a:gd name="T19" fmla="*/ 13 h 113"/>
              <a:gd name="T20" fmla="*/ 64 w 123"/>
              <a:gd name="T21" fmla="*/ 7 h 113"/>
              <a:gd name="T22" fmla="*/ 33 w 123"/>
              <a:gd name="T23" fmla="*/ 6 h 113"/>
              <a:gd name="T24" fmla="*/ 30 w 123"/>
              <a:gd name="T25" fmla="*/ 6 h 113"/>
              <a:gd name="T26" fmla="*/ 13 w 123"/>
              <a:gd name="T27" fmla="*/ 22 h 113"/>
              <a:gd name="T28" fmla="*/ 14 w 123"/>
              <a:gd name="T29" fmla="*/ 25 h 113"/>
              <a:gd name="T30" fmla="*/ 10 w 123"/>
              <a:gd name="T31" fmla="*/ 27 h 113"/>
              <a:gd name="T32" fmla="*/ 1 w 123"/>
              <a:gd name="T33" fmla="*/ 39 h 113"/>
              <a:gd name="T34" fmla="*/ 9 w 123"/>
              <a:gd name="T35" fmla="*/ 46 h 113"/>
              <a:gd name="T36" fmla="*/ 9 w 123"/>
              <a:gd name="T37" fmla="*/ 46 h 113"/>
              <a:gd name="T38" fmla="*/ 9 w 123"/>
              <a:gd name="T39" fmla="*/ 47 h 113"/>
              <a:gd name="T40" fmla="*/ 27 w 123"/>
              <a:gd name="T41" fmla="*/ 48 h 113"/>
              <a:gd name="T42" fmla="*/ 28 w 123"/>
              <a:gd name="T43" fmla="*/ 42 h 113"/>
              <a:gd name="T44" fmla="*/ 49 w 123"/>
              <a:gd name="T45" fmla="*/ 58 h 113"/>
              <a:gd name="T46" fmla="*/ 25 w 123"/>
              <a:gd name="T47" fmla="*/ 111 h 113"/>
              <a:gd name="T48" fmla="*/ 103 w 123"/>
              <a:gd name="T49" fmla="*/ 112 h 113"/>
              <a:gd name="T50" fmla="*/ 120 w 123"/>
              <a:gd name="T51" fmla="*/ 95 h 113"/>
              <a:gd name="T52" fmla="*/ 34 w 123"/>
              <a:gd name="T53" fmla="*/ 35 h 113"/>
              <a:gd name="T54" fmla="*/ 28 w 123"/>
              <a:gd name="T55" fmla="*/ 36 h 113"/>
              <a:gd name="T56" fmla="*/ 24 w 123"/>
              <a:gd name="T57" fmla="*/ 38 h 113"/>
              <a:gd name="T58" fmla="*/ 18 w 123"/>
              <a:gd name="T59" fmla="*/ 48 h 113"/>
              <a:gd name="T60" fmla="*/ 13 w 123"/>
              <a:gd name="T61" fmla="*/ 42 h 113"/>
              <a:gd name="T62" fmla="*/ 13 w 123"/>
              <a:gd name="T63" fmla="*/ 42 h 113"/>
              <a:gd name="T64" fmla="*/ 13 w 123"/>
              <a:gd name="T65" fmla="*/ 42 h 113"/>
              <a:gd name="T66" fmla="*/ 11 w 123"/>
              <a:gd name="T67" fmla="*/ 33 h 113"/>
              <a:gd name="T68" fmla="*/ 18 w 123"/>
              <a:gd name="T69" fmla="*/ 30 h 113"/>
              <a:gd name="T70" fmla="*/ 21 w 123"/>
              <a:gd name="T71" fmla="*/ 25 h 113"/>
              <a:gd name="T72" fmla="*/ 28 w 123"/>
              <a:gd name="T73" fmla="*/ 12 h 113"/>
              <a:gd name="T74" fmla="*/ 36 w 123"/>
              <a:gd name="T75" fmla="*/ 11 h 113"/>
              <a:gd name="T76" fmla="*/ 40 w 123"/>
              <a:gd name="T77" fmla="*/ 10 h 113"/>
              <a:gd name="T78" fmla="*/ 53 w 123"/>
              <a:gd name="T79" fmla="*/ 7 h 113"/>
              <a:gd name="T80" fmla="*/ 45 w 123"/>
              <a:gd name="T81" fmla="*/ 19 h 113"/>
              <a:gd name="T82" fmla="*/ 43 w 123"/>
              <a:gd name="T83" fmla="*/ 26 h 113"/>
              <a:gd name="T84" fmla="*/ 34 w 123"/>
              <a:gd name="T85" fmla="*/ 35 h 113"/>
              <a:gd name="T86" fmla="*/ 19 w 123"/>
              <a:gd name="T87" fmla="*/ 96 h 113"/>
              <a:gd name="T88" fmla="*/ 78 w 123"/>
              <a:gd name="T89" fmla="*/ 35 h 113"/>
              <a:gd name="T90" fmla="*/ 77 w 123"/>
              <a:gd name="T91" fmla="*/ 33 h 113"/>
              <a:gd name="T92" fmla="*/ 102 w 123"/>
              <a:gd name="T93" fmla="*/ 7 h 113"/>
              <a:gd name="T94" fmla="*/ 96 w 123"/>
              <a:gd name="T95" fmla="*/ 10 h 113"/>
              <a:gd name="T96" fmla="*/ 90 w 123"/>
              <a:gd name="T97" fmla="*/ 31 h 113"/>
              <a:gd name="T98" fmla="*/ 105 w 123"/>
              <a:gd name="T99" fmla="*/ 43 h 113"/>
              <a:gd name="T100" fmla="*/ 111 w 123"/>
              <a:gd name="T101" fmla="*/ 43 h 113"/>
              <a:gd name="T102" fmla="*/ 88 w 123"/>
              <a:gd name="T103" fmla="*/ 47 h 113"/>
              <a:gd name="T104" fmla="*/ 105 w 123"/>
              <a:gd name="T105" fmla="*/ 106 h 113"/>
              <a:gd name="T106" fmla="*/ 78 w 123"/>
              <a:gd name="T107" fmla="*/ 6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3" h="113">
                <a:moveTo>
                  <a:pt x="82" y="58"/>
                </a:moveTo>
                <a:cubicBezTo>
                  <a:pt x="88" y="53"/>
                  <a:pt x="88" y="53"/>
                  <a:pt x="88" y="53"/>
                </a:cubicBezTo>
                <a:cubicBezTo>
                  <a:pt x="90" y="54"/>
                  <a:pt x="92" y="54"/>
                  <a:pt x="95" y="54"/>
                </a:cubicBezTo>
                <a:cubicBezTo>
                  <a:pt x="98" y="55"/>
                  <a:pt x="101" y="54"/>
                  <a:pt x="104" y="54"/>
                </a:cubicBezTo>
                <a:cubicBezTo>
                  <a:pt x="108" y="53"/>
                  <a:pt x="112" y="50"/>
                  <a:pt x="115" y="48"/>
                </a:cubicBezTo>
                <a:cubicBezTo>
                  <a:pt x="118" y="45"/>
                  <a:pt x="121" y="41"/>
                  <a:pt x="122" y="38"/>
                </a:cubicBezTo>
                <a:cubicBezTo>
                  <a:pt x="123" y="36"/>
                  <a:pt x="122" y="34"/>
                  <a:pt x="121" y="34"/>
                </a:cubicBezTo>
                <a:cubicBezTo>
                  <a:pt x="120" y="34"/>
                  <a:pt x="119" y="34"/>
                  <a:pt x="119" y="34"/>
                </a:cubicBezTo>
                <a:cubicBezTo>
                  <a:pt x="111" y="36"/>
                  <a:pt x="111" y="36"/>
                  <a:pt x="111" y="36"/>
                </a:cubicBezTo>
                <a:cubicBezTo>
                  <a:pt x="105" y="37"/>
                  <a:pt x="105" y="37"/>
                  <a:pt x="105" y="37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96" y="28"/>
                  <a:pt x="96" y="28"/>
                  <a:pt x="96" y="28"/>
                </a:cubicBezTo>
                <a:cubicBezTo>
                  <a:pt x="97" y="22"/>
                  <a:pt x="97" y="22"/>
                  <a:pt x="97" y="22"/>
                </a:cubicBezTo>
                <a:cubicBezTo>
                  <a:pt x="99" y="16"/>
                  <a:pt x="99" y="16"/>
                  <a:pt x="99" y="16"/>
                </a:cubicBezTo>
                <a:cubicBezTo>
                  <a:pt x="105" y="14"/>
                  <a:pt x="105" y="14"/>
                  <a:pt x="105" y="14"/>
                </a:cubicBezTo>
                <a:cubicBezTo>
                  <a:pt x="113" y="12"/>
                  <a:pt x="113" y="12"/>
                  <a:pt x="113" y="12"/>
                </a:cubicBezTo>
                <a:cubicBezTo>
                  <a:pt x="115" y="11"/>
                  <a:pt x="115" y="10"/>
                  <a:pt x="115" y="8"/>
                </a:cubicBezTo>
                <a:cubicBezTo>
                  <a:pt x="115" y="8"/>
                  <a:pt x="115" y="7"/>
                  <a:pt x="114" y="7"/>
                </a:cubicBezTo>
                <a:cubicBezTo>
                  <a:pt x="111" y="4"/>
                  <a:pt x="107" y="2"/>
                  <a:pt x="103" y="1"/>
                </a:cubicBezTo>
                <a:cubicBezTo>
                  <a:pt x="99" y="1"/>
                  <a:pt x="95" y="1"/>
                  <a:pt x="90" y="2"/>
                </a:cubicBezTo>
                <a:cubicBezTo>
                  <a:pt x="83" y="4"/>
                  <a:pt x="78" y="8"/>
                  <a:pt x="74" y="14"/>
                </a:cubicBezTo>
                <a:cubicBezTo>
                  <a:pt x="71" y="20"/>
                  <a:pt x="70" y="28"/>
                  <a:pt x="71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2" y="35"/>
                  <a:pt x="72" y="35"/>
                  <a:pt x="72" y="35"/>
                </a:cubicBezTo>
                <a:cubicBezTo>
                  <a:pt x="66" y="41"/>
                  <a:pt x="66" y="41"/>
                  <a:pt x="66" y="41"/>
                </a:cubicBezTo>
                <a:cubicBezTo>
                  <a:pt x="48" y="24"/>
                  <a:pt x="48" y="24"/>
                  <a:pt x="48" y="24"/>
                </a:cubicBezTo>
                <a:cubicBezTo>
                  <a:pt x="49" y="23"/>
                  <a:pt x="49" y="22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19"/>
                  <a:pt x="51" y="18"/>
                  <a:pt x="51" y="17"/>
                </a:cubicBezTo>
                <a:cubicBezTo>
                  <a:pt x="52" y="15"/>
                  <a:pt x="54" y="13"/>
                  <a:pt x="55" y="13"/>
                </a:cubicBezTo>
                <a:cubicBezTo>
                  <a:pt x="57" y="12"/>
                  <a:pt x="59" y="12"/>
                  <a:pt x="62" y="12"/>
                </a:cubicBezTo>
                <a:cubicBezTo>
                  <a:pt x="63" y="12"/>
                  <a:pt x="64" y="12"/>
                  <a:pt x="64" y="11"/>
                </a:cubicBezTo>
                <a:cubicBezTo>
                  <a:pt x="65" y="10"/>
                  <a:pt x="65" y="8"/>
                  <a:pt x="64" y="7"/>
                </a:cubicBezTo>
                <a:cubicBezTo>
                  <a:pt x="60" y="3"/>
                  <a:pt x="55" y="0"/>
                  <a:pt x="50" y="0"/>
                </a:cubicBezTo>
                <a:cubicBezTo>
                  <a:pt x="45" y="0"/>
                  <a:pt x="41" y="1"/>
                  <a:pt x="36" y="5"/>
                </a:cubicBezTo>
                <a:cubicBezTo>
                  <a:pt x="35" y="5"/>
                  <a:pt x="34" y="6"/>
                  <a:pt x="33" y="6"/>
                </a:cubicBezTo>
                <a:cubicBezTo>
                  <a:pt x="33" y="7"/>
                  <a:pt x="32" y="7"/>
                  <a:pt x="32" y="7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29" y="5"/>
                  <a:pt x="27" y="5"/>
                  <a:pt x="26" y="6"/>
                </a:cubicBezTo>
                <a:cubicBezTo>
                  <a:pt x="13" y="18"/>
                  <a:pt x="13" y="18"/>
                  <a:pt x="13" y="18"/>
                </a:cubicBezTo>
                <a:cubicBezTo>
                  <a:pt x="12" y="20"/>
                  <a:pt x="12" y="21"/>
                  <a:pt x="13" y="22"/>
                </a:cubicBezTo>
                <a:cubicBezTo>
                  <a:pt x="15" y="24"/>
                  <a:pt x="15" y="24"/>
                  <a:pt x="15" y="24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6"/>
                  <a:pt x="13" y="27"/>
                </a:cubicBezTo>
                <a:cubicBezTo>
                  <a:pt x="13" y="27"/>
                  <a:pt x="13" y="27"/>
                  <a:pt x="12" y="27"/>
                </a:cubicBezTo>
                <a:cubicBezTo>
                  <a:pt x="12" y="27"/>
                  <a:pt x="11" y="28"/>
                  <a:pt x="10" y="27"/>
                </a:cubicBezTo>
                <a:cubicBezTo>
                  <a:pt x="9" y="27"/>
                  <a:pt x="8" y="28"/>
                  <a:pt x="7" y="28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6"/>
                  <a:pt x="0" y="38"/>
                  <a:pt x="1" y="39"/>
                </a:cubicBezTo>
                <a:cubicBezTo>
                  <a:pt x="8" y="46"/>
                  <a:pt x="8" y="46"/>
                  <a:pt x="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7"/>
                  <a:pt x="9" y="47"/>
                  <a:pt x="9" y="47"/>
                </a:cubicBezTo>
                <a:cubicBezTo>
                  <a:pt x="9" y="47"/>
                  <a:pt x="9" y="47"/>
                  <a:pt x="9" y="47"/>
                </a:cubicBezTo>
                <a:cubicBezTo>
                  <a:pt x="16" y="54"/>
                  <a:pt x="16" y="54"/>
                  <a:pt x="16" y="54"/>
                </a:cubicBezTo>
                <a:cubicBezTo>
                  <a:pt x="18" y="55"/>
                  <a:pt x="19" y="55"/>
                  <a:pt x="21" y="54"/>
                </a:cubicBezTo>
                <a:cubicBezTo>
                  <a:pt x="27" y="48"/>
                  <a:pt x="27" y="48"/>
                  <a:pt x="27" y="48"/>
                </a:cubicBezTo>
                <a:cubicBezTo>
                  <a:pt x="27" y="47"/>
                  <a:pt x="28" y="46"/>
                  <a:pt x="28" y="45"/>
                </a:cubicBezTo>
                <a:cubicBezTo>
                  <a:pt x="28" y="45"/>
                  <a:pt x="28" y="44"/>
                  <a:pt x="28" y="43"/>
                </a:cubicBezTo>
                <a:cubicBezTo>
                  <a:pt x="28" y="43"/>
                  <a:pt x="28" y="43"/>
                  <a:pt x="28" y="42"/>
                </a:cubicBezTo>
                <a:cubicBezTo>
                  <a:pt x="29" y="42"/>
                  <a:pt x="30" y="41"/>
                  <a:pt x="31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49" y="58"/>
                  <a:pt x="49" y="58"/>
                  <a:pt x="49" y="58"/>
                </a:cubicBezTo>
                <a:cubicBezTo>
                  <a:pt x="13" y="94"/>
                  <a:pt x="13" y="94"/>
                  <a:pt x="13" y="94"/>
                </a:cubicBezTo>
                <a:cubicBezTo>
                  <a:pt x="11" y="95"/>
                  <a:pt x="11" y="97"/>
                  <a:pt x="13" y="98"/>
                </a:cubicBezTo>
                <a:cubicBezTo>
                  <a:pt x="25" y="111"/>
                  <a:pt x="25" y="111"/>
                  <a:pt x="25" y="111"/>
                </a:cubicBezTo>
                <a:cubicBezTo>
                  <a:pt x="27" y="112"/>
                  <a:pt x="28" y="112"/>
                  <a:pt x="30" y="111"/>
                </a:cubicBezTo>
                <a:cubicBezTo>
                  <a:pt x="66" y="75"/>
                  <a:pt x="66" y="75"/>
                  <a:pt x="66" y="75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04" y="113"/>
                  <a:pt x="106" y="113"/>
                  <a:pt x="107" y="112"/>
                </a:cubicBezTo>
                <a:cubicBezTo>
                  <a:pt x="120" y="99"/>
                  <a:pt x="120" y="99"/>
                  <a:pt x="120" y="99"/>
                </a:cubicBezTo>
                <a:cubicBezTo>
                  <a:pt x="121" y="98"/>
                  <a:pt x="121" y="96"/>
                  <a:pt x="120" y="95"/>
                </a:cubicBezTo>
                <a:cubicBezTo>
                  <a:pt x="82" y="58"/>
                  <a:pt x="82" y="58"/>
                  <a:pt x="82" y="58"/>
                </a:cubicBezTo>
                <a:close/>
                <a:moveTo>
                  <a:pt x="34" y="35"/>
                </a:moveTo>
                <a:cubicBezTo>
                  <a:pt x="34" y="35"/>
                  <a:pt x="34" y="35"/>
                  <a:pt x="34" y="35"/>
                </a:cubicBezTo>
                <a:cubicBezTo>
                  <a:pt x="33" y="34"/>
                  <a:pt x="31" y="34"/>
                  <a:pt x="30" y="35"/>
                </a:cubicBezTo>
                <a:cubicBezTo>
                  <a:pt x="29" y="35"/>
                  <a:pt x="29" y="36"/>
                  <a:pt x="28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8" y="36"/>
                  <a:pt x="28" y="36"/>
                  <a:pt x="28" y="36"/>
                </a:cubicBezTo>
                <a:cubicBezTo>
                  <a:pt x="27" y="36"/>
                  <a:pt x="26" y="37"/>
                  <a:pt x="26" y="37"/>
                </a:cubicBezTo>
                <a:cubicBezTo>
                  <a:pt x="25" y="37"/>
                  <a:pt x="25" y="38"/>
                  <a:pt x="24" y="38"/>
                </a:cubicBezTo>
                <a:cubicBezTo>
                  <a:pt x="24" y="39"/>
                  <a:pt x="23" y="40"/>
                  <a:pt x="22" y="41"/>
                </a:cubicBezTo>
                <a:cubicBezTo>
                  <a:pt x="22" y="42"/>
                  <a:pt x="22" y="43"/>
                  <a:pt x="22" y="45"/>
                </a:cubicBezTo>
                <a:cubicBezTo>
                  <a:pt x="18" y="48"/>
                  <a:pt x="18" y="48"/>
                  <a:pt x="18" y="48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7" y="37"/>
                  <a:pt x="7" y="37"/>
                  <a:pt x="7" y="37"/>
                </a:cubicBezTo>
                <a:cubicBezTo>
                  <a:pt x="11" y="33"/>
                  <a:pt x="11" y="33"/>
                  <a:pt x="11" y="33"/>
                </a:cubicBezTo>
                <a:cubicBezTo>
                  <a:pt x="12" y="33"/>
                  <a:pt x="13" y="33"/>
                  <a:pt x="14" y="33"/>
                </a:cubicBezTo>
                <a:cubicBezTo>
                  <a:pt x="15" y="32"/>
                  <a:pt x="17" y="32"/>
                  <a:pt x="18" y="31"/>
                </a:cubicBezTo>
                <a:cubicBezTo>
                  <a:pt x="18" y="30"/>
                  <a:pt x="18" y="30"/>
                  <a:pt x="18" y="30"/>
                </a:cubicBezTo>
                <a:cubicBezTo>
                  <a:pt x="19" y="29"/>
                  <a:pt x="19" y="28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7"/>
                  <a:pt x="20" y="26"/>
                  <a:pt x="21" y="25"/>
                </a:cubicBezTo>
                <a:cubicBezTo>
                  <a:pt x="22" y="24"/>
                  <a:pt x="21" y="22"/>
                  <a:pt x="20" y="21"/>
                </a:cubicBezTo>
                <a:cubicBezTo>
                  <a:pt x="20" y="20"/>
                  <a:pt x="20" y="20"/>
                  <a:pt x="20" y="20"/>
                </a:cubicBezTo>
                <a:cubicBezTo>
                  <a:pt x="28" y="12"/>
                  <a:pt x="28" y="12"/>
                  <a:pt x="28" y="12"/>
                </a:cubicBezTo>
                <a:cubicBezTo>
                  <a:pt x="29" y="13"/>
                  <a:pt x="29" y="13"/>
                  <a:pt x="29" y="13"/>
                </a:cubicBezTo>
                <a:cubicBezTo>
                  <a:pt x="30" y="14"/>
                  <a:pt x="32" y="14"/>
                  <a:pt x="33" y="13"/>
                </a:cubicBezTo>
                <a:cubicBezTo>
                  <a:pt x="34" y="12"/>
                  <a:pt x="35" y="12"/>
                  <a:pt x="36" y="11"/>
                </a:cubicBezTo>
                <a:cubicBezTo>
                  <a:pt x="36" y="11"/>
                  <a:pt x="36" y="11"/>
                  <a:pt x="36" y="11"/>
                </a:cubicBezTo>
                <a:cubicBezTo>
                  <a:pt x="37" y="11"/>
                  <a:pt x="38" y="11"/>
                  <a:pt x="39" y="10"/>
                </a:cubicBezTo>
                <a:cubicBezTo>
                  <a:pt x="39" y="10"/>
                  <a:pt x="40" y="10"/>
                  <a:pt x="40" y="10"/>
                </a:cubicBezTo>
                <a:cubicBezTo>
                  <a:pt x="43" y="7"/>
                  <a:pt x="46" y="6"/>
                  <a:pt x="50" y="6"/>
                </a:cubicBezTo>
                <a:cubicBezTo>
                  <a:pt x="51" y="6"/>
                  <a:pt x="53" y="6"/>
                  <a:pt x="54" y="7"/>
                </a:cubicBezTo>
                <a:cubicBezTo>
                  <a:pt x="54" y="7"/>
                  <a:pt x="53" y="7"/>
                  <a:pt x="53" y="7"/>
                </a:cubicBezTo>
                <a:cubicBezTo>
                  <a:pt x="50" y="9"/>
                  <a:pt x="48" y="11"/>
                  <a:pt x="46" y="14"/>
                </a:cubicBezTo>
                <a:cubicBezTo>
                  <a:pt x="46" y="14"/>
                  <a:pt x="46" y="15"/>
                  <a:pt x="46" y="15"/>
                </a:cubicBezTo>
                <a:cubicBezTo>
                  <a:pt x="46" y="16"/>
                  <a:pt x="45" y="17"/>
                  <a:pt x="45" y="19"/>
                </a:cubicBezTo>
                <a:cubicBezTo>
                  <a:pt x="44" y="19"/>
                  <a:pt x="44" y="19"/>
                  <a:pt x="44" y="19"/>
                </a:cubicBezTo>
                <a:cubicBezTo>
                  <a:pt x="44" y="20"/>
                  <a:pt x="43" y="21"/>
                  <a:pt x="42" y="23"/>
                </a:cubicBezTo>
                <a:cubicBezTo>
                  <a:pt x="41" y="24"/>
                  <a:pt x="42" y="25"/>
                  <a:pt x="43" y="26"/>
                </a:cubicBezTo>
                <a:cubicBezTo>
                  <a:pt x="61" y="45"/>
                  <a:pt x="61" y="45"/>
                  <a:pt x="61" y="45"/>
                </a:cubicBezTo>
                <a:cubicBezTo>
                  <a:pt x="53" y="54"/>
                  <a:pt x="53" y="54"/>
                  <a:pt x="53" y="54"/>
                </a:cubicBezTo>
                <a:cubicBezTo>
                  <a:pt x="34" y="35"/>
                  <a:pt x="34" y="35"/>
                  <a:pt x="34" y="35"/>
                </a:cubicBezTo>
                <a:close/>
                <a:moveTo>
                  <a:pt x="27" y="105"/>
                </a:moveTo>
                <a:cubicBezTo>
                  <a:pt x="27" y="105"/>
                  <a:pt x="27" y="105"/>
                  <a:pt x="27" y="105"/>
                </a:cubicBezTo>
                <a:cubicBezTo>
                  <a:pt x="19" y="96"/>
                  <a:pt x="19" y="96"/>
                  <a:pt x="19" y="96"/>
                </a:cubicBezTo>
                <a:cubicBezTo>
                  <a:pt x="55" y="60"/>
                  <a:pt x="55" y="60"/>
                  <a:pt x="55" y="60"/>
                </a:cubicBezTo>
                <a:cubicBezTo>
                  <a:pt x="77" y="38"/>
                  <a:pt x="77" y="38"/>
                  <a:pt x="77" y="38"/>
                </a:cubicBezTo>
                <a:cubicBezTo>
                  <a:pt x="78" y="37"/>
                  <a:pt x="78" y="36"/>
                  <a:pt x="78" y="35"/>
                </a:cubicBezTo>
                <a:cubicBezTo>
                  <a:pt x="77" y="34"/>
                  <a:pt x="77" y="34"/>
                  <a:pt x="77" y="3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33"/>
                  <a:pt x="77" y="33"/>
                  <a:pt x="77" y="33"/>
                </a:cubicBezTo>
                <a:cubicBezTo>
                  <a:pt x="76" y="28"/>
                  <a:pt x="76" y="22"/>
                  <a:pt x="79" y="17"/>
                </a:cubicBezTo>
                <a:cubicBezTo>
                  <a:pt x="82" y="13"/>
                  <a:pt x="86" y="9"/>
                  <a:pt x="92" y="7"/>
                </a:cubicBezTo>
                <a:cubicBezTo>
                  <a:pt x="95" y="7"/>
                  <a:pt x="99" y="6"/>
                  <a:pt x="102" y="7"/>
                </a:cubicBezTo>
                <a:cubicBezTo>
                  <a:pt x="103" y="7"/>
                  <a:pt x="104" y="8"/>
                  <a:pt x="105" y="8"/>
                </a:cubicBezTo>
                <a:cubicBezTo>
                  <a:pt x="104" y="8"/>
                  <a:pt x="104" y="8"/>
                  <a:pt x="104" y="8"/>
                </a:cubicBezTo>
                <a:cubicBezTo>
                  <a:pt x="96" y="10"/>
                  <a:pt x="96" y="10"/>
                  <a:pt x="96" y="10"/>
                </a:cubicBezTo>
                <a:cubicBezTo>
                  <a:pt x="95" y="11"/>
                  <a:pt x="94" y="11"/>
                  <a:pt x="94" y="12"/>
                </a:cubicBezTo>
                <a:cubicBezTo>
                  <a:pt x="90" y="28"/>
                  <a:pt x="90" y="28"/>
                  <a:pt x="90" y="28"/>
                </a:cubicBezTo>
                <a:cubicBezTo>
                  <a:pt x="89" y="29"/>
                  <a:pt x="90" y="30"/>
                  <a:pt x="90" y="31"/>
                </a:cubicBezTo>
                <a:cubicBezTo>
                  <a:pt x="96" y="37"/>
                  <a:pt x="96" y="37"/>
                  <a:pt x="96" y="37"/>
                </a:cubicBezTo>
                <a:cubicBezTo>
                  <a:pt x="102" y="43"/>
                  <a:pt x="102" y="43"/>
                  <a:pt x="102" y="43"/>
                </a:cubicBezTo>
                <a:cubicBezTo>
                  <a:pt x="102" y="43"/>
                  <a:pt x="104" y="44"/>
                  <a:pt x="105" y="43"/>
                </a:cubicBezTo>
                <a:cubicBezTo>
                  <a:pt x="113" y="41"/>
                  <a:pt x="113" y="41"/>
                  <a:pt x="113" y="41"/>
                </a:cubicBezTo>
                <a:cubicBezTo>
                  <a:pt x="114" y="41"/>
                  <a:pt x="114" y="41"/>
                  <a:pt x="114" y="41"/>
                </a:cubicBezTo>
                <a:cubicBezTo>
                  <a:pt x="113" y="42"/>
                  <a:pt x="112" y="43"/>
                  <a:pt x="111" y="43"/>
                </a:cubicBezTo>
                <a:cubicBezTo>
                  <a:pt x="109" y="46"/>
                  <a:pt x="106" y="47"/>
                  <a:pt x="103" y="48"/>
                </a:cubicBezTo>
                <a:cubicBezTo>
                  <a:pt x="100" y="49"/>
                  <a:pt x="98" y="49"/>
                  <a:pt x="95" y="49"/>
                </a:cubicBezTo>
                <a:cubicBezTo>
                  <a:pt x="93" y="48"/>
                  <a:pt x="91" y="48"/>
                  <a:pt x="88" y="47"/>
                </a:cubicBezTo>
                <a:cubicBezTo>
                  <a:pt x="87" y="46"/>
                  <a:pt x="86" y="46"/>
                  <a:pt x="85" y="47"/>
                </a:cubicBezTo>
                <a:cubicBezTo>
                  <a:pt x="27" y="105"/>
                  <a:pt x="27" y="105"/>
                  <a:pt x="27" y="105"/>
                </a:cubicBezTo>
                <a:close/>
                <a:moveTo>
                  <a:pt x="105" y="106"/>
                </a:moveTo>
                <a:cubicBezTo>
                  <a:pt x="105" y="106"/>
                  <a:pt x="105" y="106"/>
                  <a:pt x="105" y="106"/>
                </a:cubicBezTo>
                <a:cubicBezTo>
                  <a:pt x="70" y="71"/>
                  <a:pt x="70" y="71"/>
                  <a:pt x="70" y="71"/>
                </a:cubicBezTo>
                <a:cubicBezTo>
                  <a:pt x="78" y="62"/>
                  <a:pt x="78" y="62"/>
                  <a:pt x="78" y="62"/>
                </a:cubicBezTo>
                <a:cubicBezTo>
                  <a:pt x="113" y="97"/>
                  <a:pt x="113" y="97"/>
                  <a:pt x="113" y="97"/>
                </a:cubicBezTo>
                <a:cubicBezTo>
                  <a:pt x="105" y="106"/>
                  <a:pt x="105" y="106"/>
                  <a:pt x="105" y="10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9" name="PA_任意多边形 21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5903588" y="3619872"/>
            <a:ext cx="348461" cy="384941"/>
          </a:xfrm>
          <a:custGeom>
            <a:avLst/>
            <a:gdLst>
              <a:gd name="T0" fmla="*/ 47 w 115"/>
              <a:gd name="T1" fmla="*/ 61 h 126"/>
              <a:gd name="T2" fmla="*/ 47 w 115"/>
              <a:gd name="T3" fmla="*/ 58 h 126"/>
              <a:gd name="T4" fmla="*/ 50 w 115"/>
              <a:gd name="T5" fmla="*/ 55 h 126"/>
              <a:gd name="T6" fmla="*/ 54 w 115"/>
              <a:gd name="T7" fmla="*/ 55 h 126"/>
              <a:gd name="T8" fmla="*/ 62 w 115"/>
              <a:gd name="T9" fmla="*/ 55 h 126"/>
              <a:gd name="T10" fmla="*/ 66 w 115"/>
              <a:gd name="T11" fmla="*/ 56 h 126"/>
              <a:gd name="T12" fmla="*/ 70 w 115"/>
              <a:gd name="T13" fmla="*/ 61 h 126"/>
              <a:gd name="T14" fmla="*/ 70 w 115"/>
              <a:gd name="T15" fmla="*/ 52 h 126"/>
              <a:gd name="T16" fmla="*/ 60 w 115"/>
              <a:gd name="T17" fmla="*/ 49 h 126"/>
              <a:gd name="T18" fmla="*/ 57 w 115"/>
              <a:gd name="T19" fmla="*/ 44 h 126"/>
              <a:gd name="T20" fmla="*/ 54 w 115"/>
              <a:gd name="T21" fmla="*/ 49 h 126"/>
              <a:gd name="T22" fmla="*/ 43 w 115"/>
              <a:gd name="T23" fmla="*/ 52 h 126"/>
              <a:gd name="T24" fmla="*/ 41 w 115"/>
              <a:gd name="T25" fmla="*/ 61 h 126"/>
              <a:gd name="T26" fmla="*/ 41 w 115"/>
              <a:gd name="T27" fmla="*/ 64 h 126"/>
              <a:gd name="T28" fmla="*/ 41 w 115"/>
              <a:gd name="T29" fmla="*/ 68 h 126"/>
              <a:gd name="T30" fmla="*/ 49 w 115"/>
              <a:gd name="T31" fmla="*/ 76 h 126"/>
              <a:gd name="T32" fmla="*/ 52 w 115"/>
              <a:gd name="T33" fmla="*/ 76 h 126"/>
              <a:gd name="T34" fmla="*/ 60 w 115"/>
              <a:gd name="T35" fmla="*/ 76 h 126"/>
              <a:gd name="T36" fmla="*/ 64 w 115"/>
              <a:gd name="T37" fmla="*/ 76 h 126"/>
              <a:gd name="T38" fmla="*/ 67 w 115"/>
              <a:gd name="T39" fmla="*/ 79 h 126"/>
              <a:gd name="T40" fmla="*/ 66 w 115"/>
              <a:gd name="T41" fmla="*/ 91 h 126"/>
              <a:gd name="T42" fmla="*/ 63 w 115"/>
              <a:gd name="T43" fmla="*/ 92 h 126"/>
              <a:gd name="T44" fmla="*/ 54 w 115"/>
              <a:gd name="T45" fmla="*/ 92 h 126"/>
              <a:gd name="T46" fmla="*/ 50 w 115"/>
              <a:gd name="T47" fmla="*/ 92 h 126"/>
              <a:gd name="T48" fmla="*/ 47 w 115"/>
              <a:gd name="T49" fmla="*/ 89 h 126"/>
              <a:gd name="T50" fmla="*/ 41 w 115"/>
              <a:gd name="T51" fmla="*/ 89 h 126"/>
              <a:gd name="T52" fmla="*/ 50 w 115"/>
              <a:gd name="T53" fmla="*/ 98 h 126"/>
              <a:gd name="T54" fmla="*/ 54 w 115"/>
              <a:gd name="T55" fmla="*/ 100 h 126"/>
              <a:gd name="T56" fmla="*/ 60 w 115"/>
              <a:gd name="T57" fmla="*/ 100 h 126"/>
              <a:gd name="T58" fmla="*/ 64 w 115"/>
              <a:gd name="T59" fmla="*/ 98 h 126"/>
              <a:gd name="T60" fmla="*/ 73 w 115"/>
              <a:gd name="T61" fmla="*/ 89 h 126"/>
              <a:gd name="T62" fmla="*/ 73 w 115"/>
              <a:gd name="T63" fmla="*/ 82 h 126"/>
              <a:gd name="T64" fmla="*/ 70 w 115"/>
              <a:gd name="T65" fmla="*/ 73 h 126"/>
              <a:gd name="T66" fmla="*/ 64 w 115"/>
              <a:gd name="T67" fmla="*/ 70 h 126"/>
              <a:gd name="T68" fmla="*/ 60 w 115"/>
              <a:gd name="T69" fmla="*/ 70 h 126"/>
              <a:gd name="T70" fmla="*/ 52 w 115"/>
              <a:gd name="T71" fmla="*/ 70 h 126"/>
              <a:gd name="T72" fmla="*/ 48 w 115"/>
              <a:gd name="T73" fmla="*/ 70 h 126"/>
              <a:gd name="T74" fmla="*/ 47 w 115"/>
              <a:gd name="T75" fmla="*/ 65 h 126"/>
              <a:gd name="T76" fmla="*/ 113 w 115"/>
              <a:gd name="T77" fmla="*/ 118 h 126"/>
              <a:gd name="T78" fmla="*/ 107 w 115"/>
              <a:gd name="T79" fmla="*/ 105 h 126"/>
              <a:gd name="T80" fmla="*/ 104 w 115"/>
              <a:gd name="T81" fmla="*/ 67 h 126"/>
              <a:gd name="T82" fmla="*/ 75 w 115"/>
              <a:gd name="T83" fmla="*/ 24 h 126"/>
              <a:gd name="T84" fmla="*/ 80 w 115"/>
              <a:gd name="T85" fmla="*/ 8 h 126"/>
              <a:gd name="T86" fmla="*/ 76 w 115"/>
              <a:gd name="T87" fmla="*/ 0 h 126"/>
              <a:gd name="T88" fmla="*/ 34 w 115"/>
              <a:gd name="T89" fmla="*/ 1 h 126"/>
              <a:gd name="T90" fmla="*/ 47 w 115"/>
              <a:gd name="T91" fmla="*/ 21 h 126"/>
              <a:gd name="T92" fmla="*/ 24 w 115"/>
              <a:gd name="T93" fmla="*/ 34 h 126"/>
              <a:gd name="T94" fmla="*/ 10 w 115"/>
              <a:gd name="T95" fmla="*/ 67 h 126"/>
              <a:gd name="T96" fmla="*/ 7 w 115"/>
              <a:gd name="T97" fmla="*/ 105 h 126"/>
              <a:gd name="T98" fmla="*/ 0 w 115"/>
              <a:gd name="T99" fmla="*/ 121 h 126"/>
              <a:gd name="T100" fmla="*/ 109 w 115"/>
              <a:gd name="T101" fmla="*/ 126 h 126"/>
              <a:gd name="T102" fmla="*/ 112 w 115"/>
              <a:gd name="T103" fmla="*/ 125 h 126"/>
              <a:gd name="T104" fmla="*/ 65 w 115"/>
              <a:gd name="T105" fmla="*/ 9 h 126"/>
              <a:gd name="T106" fmla="*/ 57 w 115"/>
              <a:gd name="T107" fmla="*/ 17 h 126"/>
              <a:gd name="T108" fmla="*/ 65 w 115"/>
              <a:gd name="T109" fmla="*/ 9 h 126"/>
              <a:gd name="T110" fmla="*/ 13 w 115"/>
              <a:gd name="T111" fmla="*/ 116 h 126"/>
              <a:gd name="T112" fmla="*/ 20 w 115"/>
              <a:gd name="T113" fmla="*/ 90 h 126"/>
              <a:gd name="T114" fmla="*/ 22 w 115"/>
              <a:gd name="T115" fmla="*/ 53 h 126"/>
              <a:gd name="T116" fmla="*/ 43 w 115"/>
              <a:gd name="T117" fmla="*/ 33 h 126"/>
              <a:gd name="T118" fmla="*/ 57 w 115"/>
              <a:gd name="T119" fmla="*/ 30 h 126"/>
              <a:gd name="T120" fmla="*/ 83 w 115"/>
              <a:gd name="T121" fmla="*/ 41 h 126"/>
              <a:gd name="T122" fmla="*/ 94 w 115"/>
              <a:gd name="T123" fmla="*/ 90 h 126"/>
              <a:gd name="T124" fmla="*/ 101 w 115"/>
              <a:gd name="T125" fmla="*/ 11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5" h="126">
                <a:moveTo>
                  <a:pt x="47" y="64"/>
                </a:moveTo>
                <a:cubicBezTo>
                  <a:pt x="47" y="61"/>
                  <a:pt x="47" y="61"/>
                  <a:pt x="47" y="61"/>
                </a:cubicBezTo>
                <a:cubicBezTo>
                  <a:pt x="47" y="61"/>
                  <a:pt x="47" y="61"/>
                  <a:pt x="47" y="61"/>
                </a:cubicBezTo>
                <a:cubicBezTo>
                  <a:pt x="47" y="58"/>
                  <a:pt x="47" y="58"/>
                  <a:pt x="47" y="58"/>
                </a:cubicBezTo>
                <a:cubicBezTo>
                  <a:pt x="47" y="57"/>
                  <a:pt x="47" y="56"/>
                  <a:pt x="47" y="56"/>
                </a:cubicBezTo>
                <a:cubicBezTo>
                  <a:pt x="48" y="55"/>
                  <a:pt x="49" y="55"/>
                  <a:pt x="50" y="55"/>
                </a:cubicBezTo>
                <a:cubicBezTo>
                  <a:pt x="52" y="55"/>
                  <a:pt x="52" y="55"/>
                  <a:pt x="52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60" y="55"/>
                  <a:pt x="60" y="55"/>
                  <a:pt x="60" y="55"/>
                </a:cubicBezTo>
                <a:cubicBezTo>
                  <a:pt x="62" y="55"/>
                  <a:pt x="62" y="55"/>
                  <a:pt x="62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5" y="55"/>
                  <a:pt x="66" y="55"/>
                  <a:pt x="66" y="56"/>
                </a:cubicBezTo>
                <a:cubicBezTo>
                  <a:pt x="67" y="56"/>
                  <a:pt x="67" y="57"/>
                  <a:pt x="67" y="58"/>
                </a:cubicBezTo>
                <a:cubicBezTo>
                  <a:pt x="67" y="60"/>
                  <a:pt x="68" y="61"/>
                  <a:pt x="70" y="61"/>
                </a:cubicBezTo>
                <a:cubicBezTo>
                  <a:pt x="72" y="61"/>
                  <a:pt x="73" y="60"/>
                  <a:pt x="73" y="58"/>
                </a:cubicBezTo>
                <a:cubicBezTo>
                  <a:pt x="73" y="56"/>
                  <a:pt x="72" y="53"/>
                  <a:pt x="70" y="52"/>
                </a:cubicBezTo>
                <a:cubicBezTo>
                  <a:pt x="69" y="50"/>
                  <a:pt x="66" y="49"/>
                  <a:pt x="64" y="49"/>
                </a:cubicBezTo>
                <a:cubicBezTo>
                  <a:pt x="60" y="49"/>
                  <a:pt x="60" y="49"/>
                  <a:pt x="60" y="49"/>
                </a:cubicBezTo>
                <a:cubicBezTo>
                  <a:pt x="60" y="47"/>
                  <a:pt x="60" y="47"/>
                  <a:pt x="60" y="47"/>
                </a:cubicBezTo>
                <a:cubicBezTo>
                  <a:pt x="60" y="45"/>
                  <a:pt x="58" y="44"/>
                  <a:pt x="57" y="44"/>
                </a:cubicBezTo>
                <a:cubicBezTo>
                  <a:pt x="55" y="44"/>
                  <a:pt x="54" y="45"/>
                  <a:pt x="54" y="47"/>
                </a:cubicBezTo>
                <a:cubicBezTo>
                  <a:pt x="54" y="49"/>
                  <a:pt x="54" y="49"/>
                  <a:pt x="54" y="49"/>
                </a:cubicBezTo>
                <a:cubicBezTo>
                  <a:pt x="50" y="49"/>
                  <a:pt x="50" y="49"/>
                  <a:pt x="50" y="49"/>
                </a:cubicBezTo>
                <a:cubicBezTo>
                  <a:pt x="47" y="49"/>
                  <a:pt x="45" y="50"/>
                  <a:pt x="43" y="52"/>
                </a:cubicBezTo>
                <a:cubicBezTo>
                  <a:pt x="42" y="53"/>
                  <a:pt x="41" y="56"/>
                  <a:pt x="41" y="58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4"/>
                  <a:pt x="41" y="64"/>
                  <a:pt x="41" y="64"/>
                </a:cubicBezTo>
                <a:cubicBezTo>
                  <a:pt x="41" y="65"/>
                  <a:pt x="41" y="65"/>
                  <a:pt x="41" y="65"/>
                </a:cubicBezTo>
                <a:cubicBezTo>
                  <a:pt x="41" y="68"/>
                  <a:pt x="41" y="68"/>
                  <a:pt x="41" y="68"/>
                </a:cubicBezTo>
                <a:cubicBezTo>
                  <a:pt x="41" y="70"/>
                  <a:pt x="42" y="72"/>
                  <a:pt x="43" y="74"/>
                </a:cubicBezTo>
                <a:cubicBezTo>
                  <a:pt x="45" y="75"/>
                  <a:pt x="47" y="76"/>
                  <a:pt x="49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52" y="76"/>
                  <a:pt x="52" y="76"/>
                  <a:pt x="52" y="76"/>
                </a:cubicBezTo>
                <a:cubicBezTo>
                  <a:pt x="54" y="76"/>
                  <a:pt x="54" y="76"/>
                  <a:pt x="54" y="76"/>
                </a:cubicBezTo>
                <a:cubicBezTo>
                  <a:pt x="60" y="76"/>
                  <a:pt x="60" y="76"/>
                  <a:pt x="60" y="76"/>
                </a:cubicBezTo>
                <a:cubicBezTo>
                  <a:pt x="63" y="76"/>
                  <a:pt x="63" y="76"/>
                  <a:pt x="63" y="76"/>
                </a:cubicBezTo>
                <a:cubicBezTo>
                  <a:pt x="64" y="76"/>
                  <a:pt x="64" y="76"/>
                  <a:pt x="64" y="76"/>
                </a:cubicBezTo>
                <a:cubicBezTo>
                  <a:pt x="65" y="76"/>
                  <a:pt x="66" y="77"/>
                  <a:pt x="66" y="77"/>
                </a:cubicBezTo>
                <a:cubicBezTo>
                  <a:pt x="67" y="78"/>
                  <a:pt x="67" y="79"/>
                  <a:pt x="67" y="79"/>
                </a:cubicBezTo>
                <a:cubicBezTo>
                  <a:pt x="67" y="83"/>
                  <a:pt x="67" y="86"/>
                  <a:pt x="67" y="89"/>
                </a:cubicBezTo>
                <a:cubicBezTo>
                  <a:pt x="67" y="90"/>
                  <a:pt x="67" y="90"/>
                  <a:pt x="66" y="91"/>
                </a:cubicBezTo>
                <a:cubicBezTo>
                  <a:pt x="66" y="92"/>
                  <a:pt x="65" y="92"/>
                  <a:pt x="64" y="92"/>
                </a:cubicBezTo>
                <a:cubicBezTo>
                  <a:pt x="63" y="92"/>
                  <a:pt x="63" y="92"/>
                  <a:pt x="63" y="92"/>
                </a:cubicBezTo>
                <a:cubicBezTo>
                  <a:pt x="60" y="92"/>
                  <a:pt x="60" y="92"/>
                  <a:pt x="60" y="92"/>
                </a:cubicBezTo>
                <a:cubicBezTo>
                  <a:pt x="54" y="92"/>
                  <a:pt x="54" y="92"/>
                  <a:pt x="54" y="92"/>
                </a:cubicBezTo>
                <a:cubicBezTo>
                  <a:pt x="52" y="92"/>
                  <a:pt x="52" y="92"/>
                  <a:pt x="52" y="92"/>
                </a:cubicBezTo>
                <a:cubicBezTo>
                  <a:pt x="50" y="92"/>
                  <a:pt x="50" y="92"/>
                  <a:pt x="50" y="92"/>
                </a:cubicBezTo>
                <a:cubicBezTo>
                  <a:pt x="49" y="92"/>
                  <a:pt x="48" y="92"/>
                  <a:pt x="47" y="91"/>
                </a:cubicBezTo>
                <a:cubicBezTo>
                  <a:pt x="47" y="90"/>
                  <a:pt x="47" y="90"/>
                  <a:pt x="47" y="89"/>
                </a:cubicBezTo>
                <a:cubicBezTo>
                  <a:pt x="47" y="87"/>
                  <a:pt x="45" y="86"/>
                  <a:pt x="44" y="86"/>
                </a:cubicBezTo>
                <a:cubicBezTo>
                  <a:pt x="42" y="86"/>
                  <a:pt x="41" y="87"/>
                  <a:pt x="41" y="89"/>
                </a:cubicBezTo>
                <a:cubicBezTo>
                  <a:pt x="41" y="91"/>
                  <a:pt x="42" y="94"/>
                  <a:pt x="43" y="95"/>
                </a:cubicBezTo>
                <a:cubicBezTo>
                  <a:pt x="45" y="97"/>
                  <a:pt x="47" y="98"/>
                  <a:pt x="50" y="98"/>
                </a:cubicBezTo>
                <a:cubicBezTo>
                  <a:pt x="54" y="98"/>
                  <a:pt x="54" y="98"/>
                  <a:pt x="54" y="98"/>
                </a:cubicBezTo>
                <a:cubicBezTo>
                  <a:pt x="54" y="100"/>
                  <a:pt x="54" y="100"/>
                  <a:pt x="54" y="100"/>
                </a:cubicBezTo>
                <a:cubicBezTo>
                  <a:pt x="54" y="102"/>
                  <a:pt x="55" y="103"/>
                  <a:pt x="57" y="103"/>
                </a:cubicBezTo>
                <a:cubicBezTo>
                  <a:pt x="58" y="103"/>
                  <a:pt x="60" y="102"/>
                  <a:pt x="60" y="100"/>
                </a:cubicBezTo>
                <a:cubicBezTo>
                  <a:pt x="60" y="98"/>
                  <a:pt x="60" y="98"/>
                  <a:pt x="60" y="98"/>
                </a:cubicBezTo>
                <a:cubicBezTo>
                  <a:pt x="64" y="98"/>
                  <a:pt x="64" y="98"/>
                  <a:pt x="64" y="98"/>
                </a:cubicBezTo>
                <a:cubicBezTo>
                  <a:pt x="66" y="98"/>
                  <a:pt x="69" y="97"/>
                  <a:pt x="70" y="95"/>
                </a:cubicBezTo>
                <a:cubicBezTo>
                  <a:pt x="72" y="94"/>
                  <a:pt x="73" y="91"/>
                  <a:pt x="73" y="89"/>
                </a:cubicBezTo>
                <a:cubicBezTo>
                  <a:pt x="73" y="82"/>
                  <a:pt x="73" y="82"/>
                  <a:pt x="73" y="82"/>
                </a:cubicBezTo>
                <a:cubicBezTo>
                  <a:pt x="73" y="82"/>
                  <a:pt x="73" y="82"/>
                  <a:pt x="73" y="82"/>
                </a:cubicBezTo>
                <a:cubicBezTo>
                  <a:pt x="73" y="79"/>
                  <a:pt x="73" y="79"/>
                  <a:pt x="73" y="79"/>
                </a:cubicBezTo>
                <a:cubicBezTo>
                  <a:pt x="73" y="77"/>
                  <a:pt x="72" y="75"/>
                  <a:pt x="70" y="73"/>
                </a:cubicBezTo>
                <a:cubicBezTo>
                  <a:pt x="69" y="72"/>
                  <a:pt x="67" y="71"/>
                  <a:pt x="64" y="71"/>
                </a:cubicBezTo>
                <a:cubicBezTo>
                  <a:pt x="64" y="70"/>
                  <a:pt x="64" y="70"/>
                  <a:pt x="64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54" y="70"/>
                  <a:pt x="54" y="70"/>
                  <a:pt x="54" y="70"/>
                </a:cubicBezTo>
                <a:cubicBezTo>
                  <a:pt x="52" y="70"/>
                  <a:pt x="52" y="70"/>
                  <a:pt x="52" y="70"/>
                </a:cubicBezTo>
                <a:cubicBezTo>
                  <a:pt x="50" y="70"/>
                  <a:pt x="50" y="70"/>
                  <a:pt x="50" y="70"/>
                </a:cubicBezTo>
                <a:cubicBezTo>
                  <a:pt x="49" y="70"/>
                  <a:pt x="48" y="70"/>
                  <a:pt x="48" y="70"/>
                </a:cubicBezTo>
                <a:cubicBezTo>
                  <a:pt x="47" y="69"/>
                  <a:pt x="47" y="68"/>
                  <a:pt x="47" y="68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4"/>
                  <a:pt x="47" y="64"/>
                  <a:pt x="47" y="64"/>
                </a:cubicBezTo>
                <a:close/>
                <a:moveTo>
                  <a:pt x="113" y="118"/>
                </a:moveTo>
                <a:cubicBezTo>
                  <a:pt x="113" y="118"/>
                  <a:pt x="113" y="118"/>
                  <a:pt x="113" y="118"/>
                </a:cubicBezTo>
                <a:cubicBezTo>
                  <a:pt x="111" y="115"/>
                  <a:pt x="108" y="110"/>
                  <a:pt x="107" y="105"/>
                </a:cubicBezTo>
                <a:cubicBezTo>
                  <a:pt x="105" y="100"/>
                  <a:pt x="104" y="95"/>
                  <a:pt x="104" y="90"/>
                </a:cubicBezTo>
                <a:cubicBezTo>
                  <a:pt x="104" y="67"/>
                  <a:pt x="104" y="67"/>
                  <a:pt x="104" y="67"/>
                </a:cubicBezTo>
                <a:cubicBezTo>
                  <a:pt x="104" y="54"/>
                  <a:pt x="99" y="42"/>
                  <a:pt x="90" y="34"/>
                </a:cubicBezTo>
                <a:cubicBezTo>
                  <a:pt x="85" y="29"/>
                  <a:pt x="80" y="26"/>
                  <a:pt x="75" y="24"/>
                </a:cubicBezTo>
                <a:cubicBezTo>
                  <a:pt x="72" y="23"/>
                  <a:pt x="69" y="22"/>
                  <a:pt x="67" y="21"/>
                </a:cubicBezTo>
                <a:cubicBezTo>
                  <a:pt x="80" y="8"/>
                  <a:pt x="80" y="8"/>
                  <a:pt x="80" y="8"/>
                </a:cubicBezTo>
                <a:cubicBezTo>
                  <a:pt x="81" y="7"/>
                  <a:pt x="81" y="6"/>
                  <a:pt x="81" y="5"/>
                </a:cubicBezTo>
                <a:cubicBezTo>
                  <a:pt x="81" y="2"/>
                  <a:pt x="79" y="0"/>
                  <a:pt x="76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6" y="0"/>
                  <a:pt x="35" y="0"/>
                  <a:pt x="34" y="1"/>
                </a:cubicBezTo>
                <a:cubicBezTo>
                  <a:pt x="32" y="3"/>
                  <a:pt x="32" y="6"/>
                  <a:pt x="34" y="8"/>
                </a:cubicBezTo>
                <a:cubicBezTo>
                  <a:pt x="47" y="21"/>
                  <a:pt x="47" y="21"/>
                  <a:pt x="47" y="21"/>
                </a:cubicBezTo>
                <a:cubicBezTo>
                  <a:pt x="44" y="22"/>
                  <a:pt x="42" y="23"/>
                  <a:pt x="39" y="24"/>
                </a:cubicBezTo>
                <a:cubicBezTo>
                  <a:pt x="33" y="26"/>
                  <a:pt x="28" y="29"/>
                  <a:pt x="24" y="34"/>
                </a:cubicBezTo>
                <a:cubicBezTo>
                  <a:pt x="19" y="38"/>
                  <a:pt x="16" y="43"/>
                  <a:pt x="13" y="49"/>
                </a:cubicBezTo>
                <a:cubicBezTo>
                  <a:pt x="11" y="55"/>
                  <a:pt x="10" y="61"/>
                  <a:pt x="10" y="67"/>
                </a:cubicBezTo>
                <a:cubicBezTo>
                  <a:pt x="10" y="90"/>
                  <a:pt x="10" y="90"/>
                  <a:pt x="10" y="90"/>
                </a:cubicBezTo>
                <a:cubicBezTo>
                  <a:pt x="10" y="95"/>
                  <a:pt x="9" y="100"/>
                  <a:pt x="7" y="105"/>
                </a:cubicBezTo>
                <a:cubicBezTo>
                  <a:pt x="5" y="110"/>
                  <a:pt x="3" y="115"/>
                  <a:pt x="1" y="118"/>
                </a:cubicBezTo>
                <a:cubicBezTo>
                  <a:pt x="0" y="119"/>
                  <a:pt x="0" y="120"/>
                  <a:pt x="0" y="121"/>
                </a:cubicBezTo>
                <a:cubicBezTo>
                  <a:pt x="0" y="124"/>
                  <a:pt x="2" y="126"/>
                  <a:pt x="5" y="126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110" y="126"/>
                  <a:pt x="111" y="126"/>
                  <a:pt x="112" y="125"/>
                </a:cubicBezTo>
                <a:cubicBezTo>
                  <a:pt x="114" y="123"/>
                  <a:pt x="115" y="120"/>
                  <a:pt x="113" y="118"/>
                </a:cubicBezTo>
                <a:close/>
                <a:moveTo>
                  <a:pt x="65" y="9"/>
                </a:moveTo>
                <a:cubicBezTo>
                  <a:pt x="65" y="9"/>
                  <a:pt x="65" y="9"/>
                  <a:pt x="65" y="9"/>
                </a:cubicBezTo>
                <a:cubicBezTo>
                  <a:pt x="57" y="17"/>
                  <a:pt x="57" y="17"/>
                  <a:pt x="57" y="17"/>
                </a:cubicBezTo>
                <a:cubicBezTo>
                  <a:pt x="49" y="9"/>
                  <a:pt x="49" y="9"/>
                  <a:pt x="49" y="9"/>
                </a:cubicBezTo>
                <a:cubicBezTo>
                  <a:pt x="65" y="9"/>
                  <a:pt x="65" y="9"/>
                  <a:pt x="65" y="9"/>
                </a:cubicBezTo>
                <a:close/>
                <a:moveTo>
                  <a:pt x="13" y="116"/>
                </a:moveTo>
                <a:cubicBezTo>
                  <a:pt x="13" y="116"/>
                  <a:pt x="13" y="116"/>
                  <a:pt x="13" y="116"/>
                </a:cubicBezTo>
                <a:cubicBezTo>
                  <a:pt x="14" y="114"/>
                  <a:pt x="15" y="111"/>
                  <a:pt x="16" y="108"/>
                </a:cubicBezTo>
                <a:cubicBezTo>
                  <a:pt x="18" y="102"/>
                  <a:pt x="20" y="96"/>
                  <a:pt x="20" y="90"/>
                </a:cubicBezTo>
                <a:cubicBezTo>
                  <a:pt x="20" y="67"/>
                  <a:pt x="20" y="67"/>
                  <a:pt x="20" y="67"/>
                </a:cubicBezTo>
                <a:cubicBezTo>
                  <a:pt x="20" y="62"/>
                  <a:pt x="21" y="57"/>
                  <a:pt x="22" y="53"/>
                </a:cubicBezTo>
                <a:cubicBezTo>
                  <a:pt x="24" y="48"/>
                  <a:pt x="27" y="44"/>
                  <a:pt x="30" y="41"/>
                </a:cubicBezTo>
                <a:cubicBezTo>
                  <a:pt x="34" y="37"/>
                  <a:pt x="38" y="34"/>
                  <a:pt x="43" y="33"/>
                </a:cubicBezTo>
                <a:cubicBezTo>
                  <a:pt x="47" y="31"/>
                  <a:pt x="52" y="30"/>
                  <a:pt x="57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62" y="30"/>
                  <a:pt x="67" y="31"/>
                  <a:pt x="71" y="33"/>
                </a:cubicBezTo>
                <a:cubicBezTo>
                  <a:pt x="75" y="34"/>
                  <a:pt x="79" y="37"/>
                  <a:pt x="83" y="41"/>
                </a:cubicBezTo>
                <a:cubicBezTo>
                  <a:pt x="90" y="48"/>
                  <a:pt x="94" y="57"/>
                  <a:pt x="94" y="67"/>
                </a:cubicBezTo>
                <a:cubicBezTo>
                  <a:pt x="94" y="90"/>
                  <a:pt x="94" y="90"/>
                  <a:pt x="94" y="90"/>
                </a:cubicBezTo>
                <a:cubicBezTo>
                  <a:pt x="94" y="96"/>
                  <a:pt x="95" y="102"/>
                  <a:pt x="97" y="108"/>
                </a:cubicBezTo>
                <a:cubicBezTo>
                  <a:pt x="98" y="111"/>
                  <a:pt x="99" y="114"/>
                  <a:pt x="101" y="116"/>
                </a:cubicBezTo>
                <a:cubicBezTo>
                  <a:pt x="13" y="116"/>
                  <a:pt x="13" y="116"/>
                  <a:pt x="13" y="1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" name="PA_任意多边形 22"/>
          <p:cNvSpPr>
            <a:spLocks noEditPoints="1"/>
          </p:cNvSpPr>
          <p:nvPr>
            <p:custDataLst>
              <p:tags r:id="rId17"/>
            </p:custDataLst>
          </p:nvPr>
        </p:nvSpPr>
        <p:spPr bwMode="auto">
          <a:xfrm>
            <a:off x="4287028" y="3619872"/>
            <a:ext cx="334827" cy="384941"/>
          </a:xfrm>
          <a:custGeom>
            <a:avLst/>
            <a:gdLst>
              <a:gd name="T0" fmla="*/ 27 w 110"/>
              <a:gd name="T1" fmla="*/ 90 h 126"/>
              <a:gd name="T2" fmla="*/ 27 w 110"/>
              <a:gd name="T3" fmla="*/ 96 h 126"/>
              <a:gd name="T4" fmla="*/ 86 w 110"/>
              <a:gd name="T5" fmla="*/ 93 h 126"/>
              <a:gd name="T6" fmla="*/ 24 w 110"/>
              <a:gd name="T7" fmla="*/ 52 h 126"/>
              <a:gd name="T8" fmla="*/ 27 w 110"/>
              <a:gd name="T9" fmla="*/ 55 h 126"/>
              <a:gd name="T10" fmla="*/ 86 w 110"/>
              <a:gd name="T11" fmla="*/ 52 h 126"/>
              <a:gd name="T12" fmla="*/ 27 w 110"/>
              <a:gd name="T13" fmla="*/ 49 h 126"/>
              <a:gd name="T14" fmla="*/ 109 w 110"/>
              <a:gd name="T15" fmla="*/ 36 h 126"/>
              <a:gd name="T16" fmla="*/ 74 w 110"/>
              <a:gd name="T17" fmla="*/ 1 h 126"/>
              <a:gd name="T18" fmla="*/ 13 w 110"/>
              <a:gd name="T19" fmla="*/ 0 h 126"/>
              <a:gd name="T20" fmla="*/ 0 w 110"/>
              <a:gd name="T21" fmla="*/ 13 h 126"/>
              <a:gd name="T22" fmla="*/ 4 w 110"/>
              <a:gd name="T23" fmla="*/ 122 h 126"/>
              <a:gd name="T24" fmla="*/ 13 w 110"/>
              <a:gd name="T25" fmla="*/ 126 h 126"/>
              <a:gd name="T26" fmla="*/ 106 w 110"/>
              <a:gd name="T27" fmla="*/ 122 h 126"/>
              <a:gd name="T28" fmla="*/ 110 w 110"/>
              <a:gd name="T29" fmla="*/ 113 h 126"/>
              <a:gd name="T30" fmla="*/ 109 w 110"/>
              <a:gd name="T31" fmla="*/ 36 h 126"/>
              <a:gd name="T32" fmla="*/ 73 w 110"/>
              <a:gd name="T33" fmla="*/ 14 h 126"/>
              <a:gd name="T34" fmla="*/ 79 w 110"/>
              <a:gd name="T35" fmla="*/ 37 h 126"/>
              <a:gd name="T36" fmla="*/ 75 w 110"/>
              <a:gd name="T37" fmla="*/ 35 h 126"/>
              <a:gd name="T38" fmla="*/ 73 w 110"/>
              <a:gd name="T39" fmla="*/ 14 h 126"/>
              <a:gd name="T40" fmla="*/ 101 w 110"/>
              <a:gd name="T41" fmla="*/ 113 h 126"/>
              <a:gd name="T42" fmla="*/ 100 w 110"/>
              <a:gd name="T43" fmla="*/ 115 h 126"/>
              <a:gd name="T44" fmla="*/ 13 w 110"/>
              <a:gd name="T45" fmla="*/ 116 h 126"/>
              <a:gd name="T46" fmla="*/ 10 w 110"/>
              <a:gd name="T47" fmla="*/ 113 h 126"/>
              <a:gd name="T48" fmla="*/ 11 w 110"/>
              <a:gd name="T49" fmla="*/ 10 h 126"/>
              <a:gd name="T50" fmla="*/ 68 w 110"/>
              <a:gd name="T51" fmla="*/ 9 h 126"/>
              <a:gd name="T52" fmla="*/ 71 w 110"/>
              <a:gd name="T53" fmla="*/ 39 h 126"/>
              <a:gd name="T54" fmla="*/ 79 w 110"/>
              <a:gd name="T55" fmla="*/ 43 h 126"/>
              <a:gd name="T56" fmla="*/ 101 w 110"/>
              <a:gd name="T57" fmla="*/ 113 h 126"/>
              <a:gd name="T58" fmla="*/ 83 w 110"/>
              <a:gd name="T59" fmla="*/ 70 h 126"/>
              <a:gd name="T60" fmla="*/ 24 w 110"/>
              <a:gd name="T61" fmla="*/ 73 h 126"/>
              <a:gd name="T62" fmla="*/ 83 w 110"/>
              <a:gd name="T63" fmla="*/ 76 h 126"/>
              <a:gd name="T64" fmla="*/ 83 w 110"/>
              <a:gd name="T65" fmla="*/ 7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0" h="126">
                <a:moveTo>
                  <a:pt x="83" y="90"/>
                </a:moveTo>
                <a:cubicBezTo>
                  <a:pt x="27" y="90"/>
                  <a:pt x="27" y="90"/>
                  <a:pt x="27" y="90"/>
                </a:cubicBezTo>
                <a:cubicBezTo>
                  <a:pt x="25" y="90"/>
                  <a:pt x="24" y="92"/>
                  <a:pt x="24" y="93"/>
                </a:cubicBezTo>
                <a:cubicBezTo>
                  <a:pt x="24" y="95"/>
                  <a:pt x="25" y="96"/>
                  <a:pt x="27" y="96"/>
                </a:cubicBezTo>
                <a:cubicBezTo>
                  <a:pt x="83" y="96"/>
                  <a:pt x="83" y="96"/>
                  <a:pt x="83" y="96"/>
                </a:cubicBezTo>
                <a:cubicBezTo>
                  <a:pt x="85" y="96"/>
                  <a:pt x="86" y="95"/>
                  <a:pt x="86" y="93"/>
                </a:cubicBezTo>
                <a:cubicBezTo>
                  <a:pt x="86" y="92"/>
                  <a:pt x="85" y="90"/>
                  <a:pt x="83" y="90"/>
                </a:cubicBezTo>
                <a:close/>
                <a:moveTo>
                  <a:pt x="24" y="52"/>
                </a:moveTo>
                <a:cubicBezTo>
                  <a:pt x="24" y="52"/>
                  <a:pt x="24" y="52"/>
                  <a:pt x="24" y="52"/>
                </a:cubicBezTo>
                <a:cubicBezTo>
                  <a:pt x="24" y="54"/>
                  <a:pt x="25" y="55"/>
                  <a:pt x="27" y="55"/>
                </a:cubicBezTo>
                <a:cubicBezTo>
                  <a:pt x="83" y="55"/>
                  <a:pt x="83" y="55"/>
                  <a:pt x="83" y="55"/>
                </a:cubicBezTo>
                <a:cubicBezTo>
                  <a:pt x="85" y="55"/>
                  <a:pt x="86" y="54"/>
                  <a:pt x="86" y="52"/>
                </a:cubicBezTo>
                <a:cubicBezTo>
                  <a:pt x="86" y="51"/>
                  <a:pt x="85" y="49"/>
                  <a:pt x="83" y="49"/>
                </a:cubicBezTo>
                <a:cubicBezTo>
                  <a:pt x="27" y="49"/>
                  <a:pt x="27" y="49"/>
                  <a:pt x="27" y="49"/>
                </a:cubicBezTo>
                <a:cubicBezTo>
                  <a:pt x="25" y="49"/>
                  <a:pt x="24" y="51"/>
                  <a:pt x="24" y="52"/>
                </a:cubicBezTo>
                <a:close/>
                <a:moveTo>
                  <a:pt x="109" y="36"/>
                </a:moveTo>
                <a:cubicBezTo>
                  <a:pt x="109" y="36"/>
                  <a:pt x="109" y="36"/>
                  <a:pt x="109" y="36"/>
                </a:cubicBezTo>
                <a:cubicBezTo>
                  <a:pt x="74" y="1"/>
                  <a:pt x="74" y="1"/>
                  <a:pt x="74" y="1"/>
                </a:cubicBezTo>
                <a:cubicBezTo>
                  <a:pt x="73" y="0"/>
                  <a:pt x="72" y="0"/>
                  <a:pt x="70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9" y="0"/>
                  <a:pt x="6" y="1"/>
                  <a:pt x="4" y="3"/>
                </a:cubicBezTo>
                <a:cubicBezTo>
                  <a:pt x="1" y="6"/>
                  <a:pt x="0" y="9"/>
                  <a:pt x="0" y="13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6"/>
                  <a:pt x="1" y="120"/>
                  <a:pt x="4" y="122"/>
                </a:cubicBezTo>
                <a:cubicBezTo>
                  <a:pt x="4" y="122"/>
                  <a:pt x="4" y="122"/>
                  <a:pt x="4" y="122"/>
                </a:cubicBezTo>
                <a:cubicBezTo>
                  <a:pt x="6" y="124"/>
                  <a:pt x="9" y="126"/>
                  <a:pt x="13" y="126"/>
                </a:cubicBezTo>
                <a:cubicBezTo>
                  <a:pt x="97" y="126"/>
                  <a:pt x="97" y="126"/>
                  <a:pt x="97" y="126"/>
                </a:cubicBezTo>
                <a:cubicBezTo>
                  <a:pt x="101" y="126"/>
                  <a:pt x="104" y="124"/>
                  <a:pt x="106" y="122"/>
                </a:cubicBezTo>
                <a:cubicBezTo>
                  <a:pt x="107" y="122"/>
                  <a:pt x="107" y="122"/>
                  <a:pt x="107" y="122"/>
                </a:cubicBezTo>
                <a:cubicBezTo>
                  <a:pt x="109" y="120"/>
                  <a:pt x="110" y="116"/>
                  <a:pt x="110" y="113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0" y="38"/>
                  <a:pt x="110" y="37"/>
                  <a:pt x="109" y="36"/>
                </a:cubicBezTo>
                <a:close/>
                <a:moveTo>
                  <a:pt x="73" y="14"/>
                </a:moveTo>
                <a:cubicBezTo>
                  <a:pt x="73" y="14"/>
                  <a:pt x="73" y="14"/>
                  <a:pt x="73" y="14"/>
                </a:cubicBezTo>
                <a:cubicBezTo>
                  <a:pt x="96" y="37"/>
                  <a:pt x="96" y="37"/>
                  <a:pt x="96" y="37"/>
                </a:cubicBezTo>
                <a:cubicBezTo>
                  <a:pt x="79" y="37"/>
                  <a:pt x="79" y="37"/>
                  <a:pt x="79" y="37"/>
                </a:cubicBezTo>
                <a:cubicBezTo>
                  <a:pt x="77" y="37"/>
                  <a:pt x="76" y="36"/>
                  <a:pt x="75" y="35"/>
                </a:cubicBezTo>
                <a:cubicBezTo>
                  <a:pt x="75" y="35"/>
                  <a:pt x="75" y="35"/>
                  <a:pt x="75" y="35"/>
                </a:cubicBezTo>
                <a:cubicBezTo>
                  <a:pt x="74" y="34"/>
                  <a:pt x="73" y="33"/>
                  <a:pt x="73" y="31"/>
                </a:cubicBezTo>
                <a:cubicBezTo>
                  <a:pt x="73" y="14"/>
                  <a:pt x="73" y="14"/>
                  <a:pt x="73" y="14"/>
                </a:cubicBezTo>
                <a:close/>
                <a:moveTo>
                  <a:pt x="101" y="113"/>
                </a:moveTo>
                <a:cubicBezTo>
                  <a:pt x="101" y="113"/>
                  <a:pt x="101" y="113"/>
                  <a:pt x="101" y="113"/>
                </a:cubicBezTo>
                <a:cubicBezTo>
                  <a:pt x="101" y="114"/>
                  <a:pt x="100" y="115"/>
                  <a:pt x="100" y="115"/>
                </a:cubicBezTo>
                <a:cubicBezTo>
                  <a:pt x="100" y="115"/>
                  <a:pt x="100" y="115"/>
                  <a:pt x="100" y="115"/>
                </a:cubicBezTo>
                <a:cubicBezTo>
                  <a:pt x="99" y="116"/>
                  <a:pt x="98" y="116"/>
                  <a:pt x="97" y="116"/>
                </a:cubicBezTo>
                <a:cubicBezTo>
                  <a:pt x="13" y="116"/>
                  <a:pt x="13" y="116"/>
                  <a:pt x="13" y="116"/>
                </a:cubicBezTo>
                <a:cubicBezTo>
                  <a:pt x="12" y="116"/>
                  <a:pt x="11" y="116"/>
                  <a:pt x="11" y="115"/>
                </a:cubicBezTo>
                <a:cubicBezTo>
                  <a:pt x="10" y="115"/>
                  <a:pt x="10" y="114"/>
                  <a:pt x="10" y="1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0"/>
                </a:cubicBezTo>
                <a:cubicBezTo>
                  <a:pt x="11" y="10"/>
                  <a:pt x="12" y="9"/>
                  <a:pt x="13" y="9"/>
                </a:cubicBezTo>
                <a:cubicBezTo>
                  <a:pt x="68" y="9"/>
                  <a:pt x="68" y="9"/>
                  <a:pt x="68" y="9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34"/>
                  <a:pt x="69" y="37"/>
                  <a:pt x="71" y="39"/>
                </a:cubicBezTo>
                <a:cubicBezTo>
                  <a:pt x="71" y="39"/>
                  <a:pt x="71" y="39"/>
                  <a:pt x="71" y="39"/>
                </a:cubicBezTo>
                <a:cubicBezTo>
                  <a:pt x="73" y="41"/>
                  <a:pt x="75" y="43"/>
                  <a:pt x="79" y="43"/>
                </a:cubicBezTo>
                <a:cubicBezTo>
                  <a:pt x="101" y="43"/>
                  <a:pt x="101" y="43"/>
                  <a:pt x="101" y="43"/>
                </a:cubicBezTo>
                <a:cubicBezTo>
                  <a:pt x="101" y="113"/>
                  <a:pt x="101" y="113"/>
                  <a:pt x="101" y="113"/>
                </a:cubicBezTo>
                <a:close/>
                <a:moveTo>
                  <a:pt x="83" y="70"/>
                </a:moveTo>
                <a:cubicBezTo>
                  <a:pt x="83" y="70"/>
                  <a:pt x="83" y="70"/>
                  <a:pt x="83" y="70"/>
                </a:cubicBezTo>
                <a:cubicBezTo>
                  <a:pt x="27" y="70"/>
                  <a:pt x="27" y="70"/>
                  <a:pt x="27" y="70"/>
                </a:cubicBezTo>
                <a:cubicBezTo>
                  <a:pt x="25" y="70"/>
                  <a:pt x="24" y="71"/>
                  <a:pt x="24" y="73"/>
                </a:cubicBezTo>
                <a:cubicBezTo>
                  <a:pt x="24" y="74"/>
                  <a:pt x="25" y="76"/>
                  <a:pt x="27" y="76"/>
                </a:cubicBezTo>
                <a:cubicBezTo>
                  <a:pt x="83" y="76"/>
                  <a:pt x="83" y="76"/>
                  <a:pt x="83" y="76"/>
                </a:cubicBezTo>
                <a:cubicBezTo>
                  <a:pt x="85" y="76"/>
                  <a:pt x="86" y="74"/>
                  <a:pt x="86" y="73"/>
                </a:cubicBezTo>
                <a:cubicBezTo>
                  <a:pt x="86" y="71"/>
                  <a:pt x="85" y="70"/>
                  <a:pt x="83" y="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1" name="PA_矩形 39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设计目的与意义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PA_组合 31"/>
          <p:cNvGrpSpPr/>
          <p:nvPr>
            <p:custDataLst>
              <p:tags r:id="rId19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33" name="矩形 32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405620" y="226060"/>
            <a:ext cx="2351405" cy="563245"/>
            <a:chOff x="397" y="2094"/>
            <a:chExt cx="5583" cy="1310"/>
          </a:xfrm>
        </p:grpSpPr>
        <p:pic>
          <p:nvPicPr>
            <p:cNvPr id="3" name="图片 2" descr="logo"/>
            <p:cNvPicPr>
              <a:picLocks noChangeAspect="1"/>
            </p:cNvPicPr>
            <p:nvPr/>
          </p:nvPicPr>
          <p:blipFill>
            <a:blip r:embed="rId23"/>
            <a:srcRect t="54773"/>
            <a:stretch>
              <a:fillRect/>
            </a:stretch>
          </p:blipFill>
          <p:spPr>
            <a:xfrm>
              <a:off x="2822" y="2111"/>
              <a:ext cx="3159" cy="1066"/>
            </a:xfrm>
            <a:prstGeom prst="rect">
              <a:avLst/>
            </a:prstGeom>
          </p:spPr>
        </p:pic>
        <p:pic>
          <p:nvPicPr>
            <p:cNvPr id="21" name="图片 20" descr="logo"/>
            <p:cNvPicPr>
              <a:picLocks noChangeAspect="1"/>
            </p:cNvPicPr>
            <p:nvPr/>
          </p:nvPicPr>
          <p:blipFill>
            <a:blip r:embed="rId23"/>
            <a:srcRect b="44421"/>
            <a:stretch>
              <a:fillRect/>
            </a:stretch>
          </p:blipFill>
          <p:spPr>
            <a:xfrm>
              <a:off x="397" y="2094"/>
              <a:ext cx="3159" cy="1310"/>
            </a:xfrm>
            <a:prstGeom prst="rect">
              <a:avLst/>
            </a:prstGeom>
          </p:spPr>
        </p:pic>
      </p:grpSp>
      <p:sp>
        <p:nvSpPr>
          <p:cNvPr id="37" name="PA_矩形 39">
            <a:extLst>
              <a:ext uri="{FF2B5EF4-FFF2-40B4-BE49-F238E27FC236}">
                <a16:creationId xmlns:a16="http://schemas.microsoft.com/office/drawing/2014/main" id="{418809F0-CA38-4A7E-BE97-D381B4B47214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15226" y="4612760"/>
            <a:ext cx="280790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defTabSz="1219200"/>
            <a:r>
              <a:rPr lang="zh-CN" altLang="en-US" sz="2000" b="1" dirty="0">
                <a:solidFill>
                  <a:srgbClr val="FFFFFF">
                    <a:lumMod val="50000"/>
                  </a:srgbClr>
                </a:solidFill>
              </a:rPr>
              <a:t>基础的可视化功能</a:t>
            </a:r>
            <a:endParaRPr lang="en-US" altLang="zh-CN" sz="2000" b="1" dirty="0">
              <a:solidFill>
                <a:srgbClr val="FFFFFF">
                  <a:lumMod val="50000"/>
                </a:srgbClr>
              </a:solidFill>
            </a:endParaRPr>
          </a:p>
          <a:p>
            <a:pPr lvl="0" algn="ctr" defTabSz="1219200"/>
            <a:endParaRPr lang="en-US" altLang="zh-CN" sz="2000" b="1" dirty="0">
              <a:solidFill>
                <a:srgbClr val="FFFFFF">
                  <a:lumMod val="50000"/>
                </a:srgbClr>
              </a:solidFill>
            </a:endParaRPr>
          </a:p>
          <a:p>
            <a:pPr lvl="0" algn="ctr" defTabSz="1219200"/>
            <a:r>
              <a:rPr lang="zh-CN" altLang="en-US" sz="2000" b="1" dirty="0">
                <a:solidFill>
                  <a:srgbClr val="FFFFFF">
                    <a:lumMod val="50000"/>
                  </a:srgbClr>
                </a:solidFill>
              </a:rPr>
              <a:t>切身体会算法执行过程</a:t>
            </a:r>
            <a:endParaRPr lang="zh-CN" altLang="en-US" sz="1065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8" name="PA_矩形 39">
            <a:extLst>
              <a:ext uri="{FF2B5EF4-FFF2-40B4-BE49-F238E27FC236}">
                <a16:creationId xmlns:a16="http://schemas.microsoft.com/office/drawing/2014/main" id="{6B928D26-C1E1-4785-BD10-E61D5A8183EF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699682" y="4612759"/>
            <a:ext cx="360412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defTabSz="1219200"/>
            <a:r>
              <a:rPr lang="zh-CN" altLang="en-US" sz="2000" b="1" dirty="0">
                <a:solidFill>
                  <a:srgbClr val="FFFFFF">
                    <a:lumMod val="50000"/>
                  </a:srgbClr>
                </a:solidFill>
              </a:rPr>
              <a:t>更为复杂的交互式功能</a:t>
            </a:r>
            <a:endParaRPr lang="en-US" altLang="zh-CN" sz="2000" b="1" dirty="0">
              <a:solidFill>
                <a:srgbClr val="FFFFFF">
                  <a:lumMod val="50000"/>
                </a:srgbClr>
              </a:solidFill>
            </a:endParaRPr>
          </a:p>
          <a:p>
            <a:pPr lvl="0" algn="ctr" defTabSz="1219200"/>
            <a:endParaRPr lang="en-US" altLang="zh-CN" sz="2000" b="1" dirty="0">
              <a:solidFill>
                <a:srgbClr val="FFFFFF">
                  <a:lumMod val="50000"/>
                </a:srgbClr>
              </a:solidFill>
            </a:endParaRPr>
          </a:p>
          <a:p>
            <a:pPr lvl="0" algn="ctr" defTabSz="1219200"/>
            <a:r>
              <a:rPr lang="zh-CN" altLang="en-US" sz="2000" b="1" dirty="0">
                <a:solidFill>
                  <a:srgbClr val="FFFFFF">
                    <a:lumMod val="50000"/>
                  </a:srgbClr>
                </a:solidFill>
              </a:rPr>
              <a:t>培养算法思维，提高代码能力</a:t>
            </a:r>
            <a:endParaRPr lang="zh-CN" altLang="en-US" sz="1065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 autoUpdateAnimBg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 autoUpdateAnimBg="0"/>
      <p:bldP spid="31" grpId="0"/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任意多边形 21"/>
          <p:cNvSpPr/>
          <p:nvPr>
            <p:custDataLst>
              <p:tags r:id="rId1"/>
            </p:custDataLst>
          </p:nvPr>
        </p:nvSpPr>
        <p:spPr bwMode="auto">
          <a:xfrm>
            <a:off x="4767794" y="2390031"/>
            <a:ext cx="1299633" cy="1297917"/>
          </a:xfrm>
          <a:custGeom>
            <a:avLst/>
            <a:gdLst>
              <a:gd name="T0" fmla="*/ 282 w 565"/>
              <a:gd name="T1" fmla="*/ 0 h 565"/>
              <a:gd name="T2" fmla="*/ 0 w 565"/>
              <a:gd name="T3" fmla="*/ 0 h 565"/>
              <a:gd name="T4" fmla="*/ 0 w 565"/>
              <a:gd name="T5" fmla="*/ 283 h 565"/>
              <a:gd name="T6" fmla="*/ 282 w 565"/>
              <a:gd name="T7" fmla="*/ 565 h 565"/>
              <a:gd name="T8" fmla="*/ 565 w 565"/>
              <a:gd name="T9" fmla="*/ 565 h 565"/>
              <a:gd name="T10" fmla="*/ 565 w 565"/>
              <a:gd name="T11" fmla="*/ 283 h 565"/>
              <a:gd name="T12" fmla="*/ 282 w 565"/>
              <a:gd name="T13" fmla="*/ 0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439"/>
                  <a:pt x="126" y="565"/>
                  <a:pt x="282" y="565"/>
                </a:cubicBezTo>
                <a:cubicBezTo>
                  <a:pt x="565" y="565"/>
                  <a:pt x="565" y="565"/>
                  <a:pt x="565" y="565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127"/>
                  <a:pt x="438" y="0"/>
                  <a:pt x="2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PA_任意多边形 22"/>
          <p:cNvSpPr/>
          <p:nvPr>
            <p:custDataLst>
              <p:tags r:id="rId2"/>
            </p:custDataLst>
          </p:nvPr>
        </p:nvSpPr>
        <p:spPr bwMode="auto">
          <a:xfrm>
            <a:off x="6118227" y="2390031"/>
            <a:ext cx="1297516" cy="1297917"/>
          </a:xfrm>
          <a:custGeom>
            <a:avLst/>
            <a:gdLst>
              <a:gd name="T0" fmla="*/ 283 w 565"/>
              <a:gd name="T1" fmla="*/ 0 h 565"/>
              <a:gd name="T2" fmla="*/ 565 w 565"/>
              <a:gd name="T3" fmla="*/ 0 h 565"/>
              <a:gd name="T4" fmla="*/ 565 w 565"/>
              <a:gd name="T5" fmla="*/ 283 h 565"/>
              <a:gd name="T6" fmla="*/ 283 w 565"/>
              <a:gd name="T7" fmla="*/ 565 h 565"/>
              <a:gd name="T8" fmla="*/ 0 w 565"/>
              <a:gd name="T9" fmla="*/ 565 h 565"/>
              <a:gd name="T10" fmla="*/ 0 w 565"/>
              <a:gd name="T11" fmla="*/ 283 h 565"/>
              <a:gd name="T12" fmla="*/ 283 w 565"/>
              <a:gd name="T13" fmla="*/ 0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3" y="0"/>
                </a:moveTo>
                <a:cubicBezTo>
                  <a:pt x="565" y="0"/>
                  <a:pt x="565" y="0"/>
                  <a:pt x="565" y="0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439"/>
                  <a:pt x="439" y="565"/>
                  <a:pt x="283" y="565"/>
                </a:cubicBezTo>
                <a:cubicBezTo>
                  <a:pt x="0" y="565"/>
                  <a:pt x="0" y="565"/>
                  <a:pt x="0" y="565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127"/>
                  <a:pt x="127" y="0"/>
                  <a:pt x="28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PA_任意多边形 23"/>
          <p:cNvSpPr/>
          <p:nvPr>
            <p:custDataLst>
              <p:tags r:id="rId3"/>
            </p:custDataLst>
          </p:nvPr>
        </p:nvSpPr>
        <p:spPr bwMode="auto">
          <a:xfrm>
            <a:off x="4767794" y="3740882"/>
            <a:ext cx="1299633" cy="1297917"/>
          </a:xfrm>
          <a:custGeom>
            <a:avLst/>
            <a:gdLst>
              <a:gd name="T0" fmla="*/ 282 w 565"/>
              <a:gd name="T1" fmla="*/ 565 h 565"/>
              <a:gd name="T2" fmla="*/ 0 w 565"/>
              <a:gd name="T3" fmla="*/ 565 h 565"/>
              <a:gd name="T4" fmla="*/ 0 w 565"/>
              <a:gd name="T5" fmla="*/ 283 h 565"/>
              <a:gd name="T6" fmla="*/ 282 w 565"/>
              <a:gd name="T7" fmla="*/ 0 h 565"/>
              <a:gd name="T8" fmla="*/ 565 w 565"/>
              <a:gd name="T9" fmla="*/ 0 h 565"/>
              <a:gd name="T10" fmla="*/ 565 w 565"/>
              <a:gd name="T11" fmla="*/ 283 h 565"/>
              <a:gd name="T12" fmla="*/ 282 w 565"/>
              <a:gd name="T13" fmla="*/ 565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2" y="565"/>
                </a:moveTo>
                <a:cubicBezTo>
                  <a:pt x="0" y="565"/>
                  <a:pt x="0" y="565"/>
                  <a:pt x="0" y="565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127"/>
                  <a:pt x="126" y="0"/>
                  <a:pt x="282" y="0"/>
                </a:cubicBezTo>
                <a:cubicBezTo>
                  <a:pt x="565" y="0"/>
                  <a:pt x="565" y="0"/>
                  <a:pt x="565" y="0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439"/>
                  <a:pt x="438" y="565"/>
                  <a:pt x="282" y="5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PA_任意多边形 24"/>
          <p:cNvSpPr/>
          <p:nvPr>
            <p:custDataLst>
              <p:tags r:id="rId4"/>
            </p:custDataLst>
          </p:nvPr>
        </p:nvSpPr>
        <p:spPr bwMode="auto">
          <a:xfrm>
            <a:off x="6118227" y="3740882"/>
            <a:ext cx="1297516" cy="1297917"/>
          </a:xfrm>
          <a:custGeom>
            <a:avLst/>
            <a:gdLst>
              <a:gd name="T0" fmla="*/ 283 w 565"/>
              <a:gd name="T1" fmla="*/ 565 h 565"/>
              <a:gd name="T2" fmla="*/ 565 w 565"/>
              <a:gd name="T3" fmla="*/ 565 h 565"/>
              <a:gd name="T4" fmla="*/ 565 w 565"/>
              <a:gd name="T5" fmla="*/ 283 h 565"/>
              <a:gd name="T6" fmla="*/ 283 w 565"/>
              <a:gd name="T7" fmla="*/ 0 h 565"/>
              <a:gd name="T8" fmla="*/ 0 w 565"/>
              <a:gd name="T9" fmla="*/ 0 h 565"/>
              <a:gd name="T10" fmla="*/ 0 w 565"/>
              <a:gd name="T11" fmla="*/ 283 h 565"/>
              <a:gd name="T12" fmla="*/ 283 w 565"/>
              <a:gd name="T13" fmla="*/ 565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" h="565">
                <a:moveTo>
                  <a:pt x="283" y="565"/>
                </a:moveTo>
                <a:cubicBezTo>
                  <a:pt x="565" y="565"/>
                  <a:pt x="565" y="565"/>
                  <a:pt x="565" y="565"/>
                </a:cubicBezTo>
                <a:cubicBezTo>
                  <a:pt x="565" y="283"/>
                  <a:pt x="565" y="283"/>
                  <a:pt x="565" y="283"/>
                </a:cubicBezTo>
                <a:cubicBezTo>
                  <a:pt x="565" y="127"/>
                  <a:pt x="439" y="0"/>
                  <a:pt x="28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439"/>
                  <a:pt x="127" y="565"/>
                  <a:pt x="283" y="5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PA_矩形 2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56126" y="2614468"/>
            <a:ext cx="346249" cy="82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219200"/>
            <a:r>
              <a:rPr lang="en-US" altLang="zh-CN" sz="5335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rPr>
              <a:t>1</a:t>
            </a:r>
            <a:endParaRPr lang="zh-CN" altLang="zh-CN" sz="5335" dirty="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" name="PA_矩形 2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539884" y="2614468"/>
            <a:ext cx="346249" cy="82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219200"/>
            <a:r>
              <a:rPr lang="en-US" altLang="zh-CN" sz="5335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rPr>
              <a:t>3</a:t>
            </a:r>
            <a:endParaRPr lang="zh-CN" altLang="zh-CN" sz="5335" dirty="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" name="PA_矩形 2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9994" y="3884859"/>
            <a:ext cx="346249" cy="82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219200"/>
            <a:r>
              <a:rPr lang="en-US" altLang="zh-CN" sz="5335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rPr>
              <a:t>2</a:t>
            </a:r>
            <a:endParaRPr lang="zh-CN" altLang="zh-CN" sz="5335" dirty="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PA_矩形 2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566344" y="3884859"/>
            <a:ext cx="346249" cy="82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defTabSz="1219200"/>
            <a:r>
              <a:rPr lang="en-US" altLang="zh-CN" sz="5335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rPr>
              <a:t>4</a:t>
            </a:r>
            <a:endParaRPr lang="zh-CN" altLang="zh-CN" sz="5335" dirty="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PA_椭圆 13"/>
          <p:cNvSpPr/>
          <p:nvPr>
            <p:custDataLst>
              <p:tags r:id="rId9"/>
            </p:custDataLst>
          </p:nvPr>
        </p:nvSpPr>
        <p:spPr>
          <a:xfrm>
            <a:off x="5760279" y="3382032"/>
            <a:ext cx="671443" cy="671649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00"/>
            <a:endParaRPr lang="zh-CN" altLang="en-US" sz="240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" name="PA_任意多边形 6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5920478" y="3583404"/>
            <a:ext cx="351045" cy="268901"/>
          </a:xfrm>
          <a:custGeom>
            <a:avLst/>
            <a:gdLst>
              <a:gd name="T0" fmla="*/ 218 w 235"/>
              <a:gd name="T1" fmla="*/ 76 h 180"/>
              <a:gd name="T2" fmla="*/ 230 w 235"/>
              <a:gd name="T3" fmla="*/ 106 h 180"/>
              <a:gd name="T4" fmla="*/ 206 w 235"/>
              <a:gd name="T5" fmla="*/ 107 h 180"/>
              <a:gd name="T6" fmla="*/ 117 w 235"/>
              <a:gd name="T7" fmla="*/ 180 h 180"/>
              <a:gd name="T8" fmla="*/ 54 w 235"/>
              <a:gd name="T9" fmla="*/ 154 h 180"/>
              <a:gd name="T10" fmla="*/ 66 w 235"/>
              <a:gd name="T11" fmla="*/ 141 h 180"/>
              <a:gd name="T12" fmla="*/ 117 w 235"/>
              <a:gd name="T13" fmla="*/ 162 h 180"/>
              <a:gd name="T14" fmla="*/ 187 w 235"/>
              <a:gd name="T15" fmla="*/ 107 h 180"/>
              <a:gd name="T16" fmla="*/ 162 w 235"/>
              <a:gd name="T17" fmla="*/ 99 h 180"/>
              <a:gd name="T18" fmla="*/ 178 w 235"/>
              <a:gd name="T19" fmla="*/ 76 h 180"/>
              <a:gd name="T20" fmla="*/ 203 w 235"/>
              <a:gd name="T21" fmla="*/ 58 h 180"/>
              <a:gd name="T22" fmla="*/ 204 w 235"/>
              <a:gd name="T23" fmla="*/ 87 h 180"/>
              <a:gd name="T24" fmla="*/ 198 w 235"/>
              <a:gd name="T25" fmla="*/ 79 h 180"/>
              <a:gd name="T26" fmla="*/ 190 w 235"/>
              <a:gd name="T27" fmla="*/ 90 h 180"/>
              <a:gd name="T28" fmla="*/ 199 w 235"/>
              <a:gd name="T29" fmla="*/ 90 h 180"/>
              <a:gd name="T30" fmla="*/ 204 w 235"/>
              <a:gd name="T31" fmla="*/ 87 h 180"/>
              <a:gd name="T32" fmla="*/ 30 w 235"/>
              <a:gd name="T33" fmla="*/ 120 h 180"/>
              <a:gd name="T34" fmla="*/ 44 w 235"/>
              <a:gd name="T35" fmla="*/ 120 h 180"/>
              <a:gd name="T36" fmla="*/ 71 w 235"/>
              <a:gd name="T37" fmla="*/ 87 h 180"/>
              <a:gd name="T38" fmla="*/ 73 w 235"/>
              <a:gd name="T39" fmla="*/ 81 h 180"/>
              <a:gd name="T40" fmla="*/ 47 w 235"/>
              <a:gd name="T41" fmla="*/ 72 h 180"/>
              <a:gd name="T42" fmla="*/ 117 w 235"/>
              <a:gd name="T43" fmla="*/ 18 h 180"/>
              <a:gd name="T44" fmla="*/ 168 w 235"/>
              <a:gd name="T45" fmla="*/ 39 h 180"/>
              <a:gd name="T46" fmla="*/ 180 w 235"/>
              <a:gd name="T47" fmla="*/ 26 h 180"/>
              <a:gd name="T48" fmla="*/ 117 w 235"/>
              <a:gd name="T49" fmla="*/ 0 h 180"/>
              <a:gd name="T50" fmla="*/ 29 w 235"/>
              <a:gd name="T51" fmla="*/ 72 h 180"/>
              <a:gd name="T52" fmla="*/ 4 w 235"/>
              <a:gd name="T53" fmla="*/ 74 h 180"/>
              <a:gd name="T54" fmla="*/ 16 w 235"/>
              <a:gd name="T55" fmla="*/ 104 h 180"/>
              <a:gd name="T56" fmla="*/ 30 w 235"/>
              <a:gd name="T57" fmla="*/ 93 h 180"/>
              <a:gd name="T58" fmla="*/ 29 w 235"/>
              <a:gd name="T59" fmla="*/ 90 h 180"/>
              <a:gd name="T60" fmla="*/ 37 w 235"/>
              <a:gd name="T61" fmla="*/ 90 h 180"/>
              <a:gd name="T62" fmla="*/ 43 w 235"/>
              <a:gd name="T63" fmla="*/ 93 h 180"/>
              <a:gd name="T64" fmla="*/ 30 w 235"/>
              <a:gd name="T65" fmla="*/ 93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5" h="180">
                <a:moveTo>
                  <a:pt x="205" y="60"/>
                </a:moveTo>
                <a:cubicBezTo>
                  <a:pt x="218" y="76"/>
                  <a:pt x="218" y="76"/>
                  <a:pt x="218" y="76"/>
                </a:cubicBezTo>
                <a:cubicBezTo>
                  <a:pt x="232" y="93"/>
                  <a:pt x="232" y="93"/>
                  <a:pt x="232" y="93"/>
                </a:cubicBezTo>
                <a:cubicBezTo>
                  <a:pt x="235" y="97"/>
                  <a:pt x="234" y="103"/>
                  <a:pt x="230" y="106"/>
                </a:cubicBezTo>
                <a:cubicBezTo>
                  <a:pt x="228" y="107"/>
                  <a:pt x="226" y="108"/>
                  <a:pt x="224" y="107"/>
                </a:cubicBezTo>
                <a:cubicBezTo>
                  <a:pt x="206" y="107"/>
                  <a:pt x="206" y="107"/>
                  <a:pt x="206" y="107"/>
                </a:cubicBezTo>
                <a:cubicBezTo>
                  <a:pt x="202" y="127"/>
                  <a:pt x="192" y="144"/>
                  <a:pt x="177" y="157"/>
                </a:cubicBezTo>
                <a:cubicBezTo>
                  <a:pt x="162" y="171"/>
                  <a:pt x="140" y="180"/>
                  <a:pt x="117" y="180"/>
                </a:cubicBezTo>
                <a:cubicBezTo>
                  <a:pt x="105" y="180"/>
                  <a:pt x="94" y="177"/>
                  <a:pt x="83" y="173"/>
                </a:cubicBezTo>
                <a:cubicBezTo>
                  <a:pt x="72" y="168"/>
                  <a:pt x="62" y="162"/>
                  <a:pt x="54" y="154"/>
                </a:cubicBezTo>
                <a:cubicBezTo>
                  <a:pt x="50" y="150"/>
                  <a:pt x="50" y="144"/>
                  <a:pt x="54" y="141"/>
                </a:cubicBezTo>
                <a:cubicBezTo>
                  <a:pt x="57" y="137"/>
                  <a:pt x="63" y="137"/>
                  <a:pt x="66" y="141"/>
                </a:cubicBezTo>
                <a:cubicBezTo>
                  <a:pt x="73" y="148"/>
                  <a:pt x="81" y="153"/>
                  <a:pt x="90" y="157"/>
                </a:cubicBezTo>
                <a:cubicBezTo>
                  <a:pt x="98" y="160"/>
                  <a:pt x="108" y="162"/>
                  <a:pt x="117" y="162"/>
                </a:cubicBezTo>
                <a:cubicBezTo>
                  <a:pt x="136" y="162"/>
                  <a:pt x="153" y="155"/>
                  <a:pt x="166" y="144"/>
                </a:cubicBezTo>
                <a:cubicBezTo>
                  <a:pt x="176" y="134"/>
                  <a:pt x="184" y="122"/>
                  <a:pt x="187" y="107"/>
                </a:cubicBezTo>
                <a:cubicBezTo>
                  <a:pt x="171" y="107"/>
                  <a:pt x="171" y="107"/>
                  <a:pt x="171" y="107"/>
                </a:cubicBezTo>
                <a:cubicBezTo>
                  <a:pt x="166" y="107"/>
                  <a:pt x="162" y="104"/>
                  <a:pt x="162" y="99"/>
                </a:cubicBezTo>
                <a:cubicBezTo>
                  <a:pt x="162" y="96"/>
                  <a:pt x="163" y="95"/>
                  <a:pt x="164" y="93"/>
                </a:cubicBezTo>
                <a:cubicBezTo>
                  <a:pt x="178" y="76"/>
                  <a:pt x="178" y="76"/>
                  <a:pt x="178" y="76"/>
                </a:cubicBezTo>
                <a:cubicBezTo>
                  <a:pt x="191" y="59"/>
                  <a:pt x="191" y="59"/>
                  <a:pt x="191" y="59"/>
                </a:cubicBezTo>
                <a:cubicBezTo>
                  <a:pt x="194" y="56"/>
                  <a:pt x="200" y="55"/>
                  <a:pt x="203" y="58"/>
                </a:cubicBezTo>
                <a:cubicBezTo>
                  <a:pt x="204" y="58"/>
                  <a:pt x="205" y="59"/>
                  <a:pt x="205" y="60"/>
                </a:cubicBezTo>
                <a:close/>
                <a:moveTo>
                  <a:pt x="204" y="87"/>
                </a:moveTo>
                <a:cubicBezTo>
                  <a:pt x="204" y="87"/>
                  <a:pt x="204" y="87"/>
                  <a:pt x="204" y="87"/>
                </a:cubicBezTo>
                <a:cubicBezTo>
                  <a:pt x="198" y="79"/>
                  <a:pt x="198" y="79"/>
                  <a:pt x="198" y="79"/>
                </a:cubicBezTo>
                <a:cubicBezTo>
                  <a:pt x="192" y="87"/>
                  <a:pt x="192" y="87"/>
                  <a:pt x="192" y="87"/>
                </a:cubicBezTo>
                <a:cubicBezTo>
                  <a:pt x="190" y="90"/>
                  <a:pt x="190" y="90"/>
                  <a:pt x="190" y="90"/>
                </a:cubicBezTo>
                <a:cubicBezTo>
                  <a:pt x="198" y="90"/>
                  <a:pt x="198" y="90"/>
                  <a:pt x="198" y="90"/>
                </a:cubicBezTo>
                <a:cubicBezTo>
                  <a:pt x="198" y="90"/>
                  <a:pt x="198" y="90"/>
                  <a:pt x="199" y="90"/>
                </a:cubicBezTo>
                <a:cubicBezTo>
                  <a:pt x="206" y="90"/>
                  <a:pt x="206" y="90"/>
                  <a:pt x="206" y="90"/>
                </a:cubicBezTo>
                <a:cubicBezTo>
                  <a:pt x="204" y="87"/>
                  <a:pt x="204" y="87"/>
                  <a:pt x="204" y="87"/>
                </a:cubicBezTo>
                <a:close/>
                <a:moveTo>
                  <a:pt x="30" y="120"/>
                </a:moveTo>
                <a:cubicBezTo>
                  <a:pt x="30" y="120"/>
                  <a:pt x="30" y="120"/>
                  <a:pt x="30" y="120"/>
                </a:cubicBezTo>
                <a:cubicBezTo>
                  <a:pt x="30" y="121"/>
                  <a:pt x="31" y="121"/>
                  <a:pt x="31" y="122"/>
                </a:cubicBezTo>
                <a:cubicBezTo>
                  <a:pt x="35" y="125"/>
                  <a:pt x="41" y="124"/>
                  <a:pt x="44" y="120"/>
                </a:cubicBezTo>
                <a:cubicBezTo>
                  <a:pt x="57" y="104"/>
                  <a:pt x="57" y="104"/>
                  <a:pt x="57" y="104"/>
                </a:cubicBezTo>
                <a:cubicBezTo>
                  <a:pt x="71" y="87"/>
                  <a:pt x="71" y="87"/>
                  <a:pt x="71" y="87"/>
                </a:cubicBezTo>
                <a:cubicBezTo>
                  <a:pt x="71" y="87"/>
                  <a:pt x="71" y="87"/>
                  <a:pt x="71" y="87"/>
                </a:cubicBezTo>
                <a:cubicBezTo>
                  <a:pt x="72" y="85"/>
                  <a:pt x="73" y="83"/>
                  <a:pt x="73" y="81"/>
                </a:cubicBezTo>
                <a:cubicBezTo>
                  <a:pt x="73" y="76"/>
                  <a:pt x="68" y="72"/>
                  <a:pt x="64" y="72"/>
                </a:cubicBezTo>
                <a:cubicBezTo>
                  <a:pt x="47" y="72"/>
                  <a:pt x="47" y="72"/>
                  <a:pt x="47" y="72"/>
                </a:cubicBezTo>
                <a:cubicBezTo>
                  <a:pt x="51" y="58"/>
                  <a:pt x="58" y="45"/>
                  <a:pt x="69" y="36"/>
                </a:cubicBezTo>
                <a:cubicBezTo>
                  <a:pt x="82" y="25"/>
                  <a:pt x="98" y="18"/>
                  <a:pt x="117" y="18"/>
                </a:cubicBezTo>
                <a:cubicBezTo>
                  <a:pt x="127" y="18"/>
                  <a:pt x="136" y="20"/>
                  <a:pt x="144" y="23"/>
                </a:cubicBezTo>
                <a:cubicBezTo>
                  <a:pt x="153" y="27"/>
                  <a:pt x="161" y="32"/>
                  <a:pt x="168" y="39"/>
                </a:cubicBezTo>
                <a:cubicBezTo>
                  <a:pt x="171" y="42"/>
                  <a:pt x="177" y="42"/>
                  <a:pt x="180" y="39"/>
                </a:cubicBezTo>
                <a:cubicBezTo>
                  <a:pt x="184" y="35"/>
                  <a:pt x="184" y="30"/>
                  <a:pt x="180" y="26"/>
                </a:cubicBezTo>
                <a:cubicBezTo>
                  <a:pt x="172" y="18"/>
                  <a:pt x="162" y="11"/>
                  <a:pt x="151" y="7"/>
                </a:cubicBezTo>
                <a:cubicBezTo>
                  <a:pt x="141" y="2"/>
                  <a:pt x="129" y="0"/>
                  <a:pt x="117" y="0"/>
                </a:cubicBezTo>
                <a:cubicBezTo>
                  <a:pt x="94" y="0"/>
                  <a:pt x="73" y="9"/>
                  <a:pt x="57" y="23"/>
                </a:cubicBezTo>
                <a:cubicBezTo>
                  <a:pt x="43" y="35"/>
                  <a:pt x="33" y="53"/>
                  <a:pt x="29" y="72"/>
                </a:cubicBezTo>
                <a:cubicBezTo>
                  <a:pt x="11" y="72"/>
                  <a:pt x="11" y="72"/>
                  <a:pt x="11" y="72"/>
                </a:cubicBezTo>
                <a:cubicBezTo>
                  <a:pt x="9" y="72"/>
                  <a:pt x="6" y="73"/>
                  <a:pt x="4" y="74"/>
                </a:cubicBezTo>
                <a:cubicBezTo>
                  <a:pt x="1" y="77"/>
                  <a:pt x="0" y="83"/>
                  <a:pt x="3" y="87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30" y="120"/>
                  <a:pt x="30" y="120"/>
                  <a:pt x="30" y="120"/>
                </a:cubicBezTo>
                <a:close/>
                <a:moveTo>
                  <a:pt x="30" y="93"/>
                </a:moveTo>
                <a:cubicBezTo>
                  <a:pt x="30" y="93"/>
                  <a:pt x="30" y="93"/>
                  <a:pt x="30" y="93"/>
                </a:cubicBezTo>
                <a:cubicBezTo>
                  <a:pt x="29" y="90"/>
                  <a:pt x="29" y="90"/>
                  <a:pt x="29" y="90"/>
                </a:cubicBezTo>
                <a:cubicBezTo>
                  <a:pt x="36" y="90"/>
                  <a:pt x="36" y="90"/>
                  <a:pt x="36" y="90"/>
                </a:cubicBezTo>
                <a:cubicBezTo>
                  <a:pt x="37" y="90"/>
                  <a:pt x="37" y="90"/>
                  <a:pt x="37" y="90"/>
                </a:cubicBezTo>
                <a:cubicBezTo>
                  <a:pt x="45" y="90"/>
                  <a:pt x="45" y="90"/>
                  <a:pt x="45" y="90"/>
                </a:cubicBezTo>
                <a:cubicBezTo>
                  <a:pt x="43" y="93"/>
                  <a:pt x="43" y="93"/>
                  <a:pt x="43" y="93"/>
                </a:cubicBezTo>
                <a:cubicBezTo>
                  <a:pt x="37" y="100"/>
                  <a:pt x="37" y="100"/>
                  <a:pt x="37" y="100"/>
                </a:cubicBezTo>
                <a:cubicBezTo>
                  <a:pt x="30" y="93"/>
                  <a:pt x="30" y="93"/>
                  <a:pt x="30" y="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" name="PA_矩形 39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研究主要内容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PA_组合 24"/>
          <p:cNvGrpSpPr/>
          <p:nvPr>
            <p:custDataLst>
              <p:tags r:id="rId1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6" name="矩形 2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405620" y="226060"/>
            <a:ext cx="2351405" cy="563245"/>
            <a:chOff x="397" y="2094"/>
            <a:chExt cx="5583" cy="1310"/>
          </a:xfrm>
        </p:grpSpPr>
        <p:pic>
          <p:nvPicPr>
            <p:cNvPr id="11" name="图片 10" descr="logo"/>
            <p:cNvPicPr>
              <a:picLocks noChangeAspect="1"/>
            </p:cNvPicPr>
            <p:nvPr/>
          </p:nvPicPr>
          <p:blipFill>
            <a:blip r:embed="rId19"/>
            <a:srcRect t="54773"/>
            <a:stretch>
              <a:fillRect/>
            </a:stretch>
          </p:blipFill>
          <p:spPr>
            <a:xfrm>
              <a:off x="2822" y="2111"/>
              <a:ext cx="3159" cy="1066"/>
            </a:xfrm>
            <a:prstGeom prst="rect">
              <a:avLst/>
            </a:prstGeom>
          </p:spPr>
        </p:pic>
        <p:pic>
          <p:nvPicPr>
            <p:cNvPr id="12" name="图片 11" descr="logo"/>
            <p:cNvPicPr>
              <a:picLocks noChangeAspect="1"/>
            </p:cNvPicPr>
            <p:nvPr/>
          </p:nvPicPr>
          <p:blipFill>
            <a:blip r:embed="rId19"/>
            <a:srcRect b="44421"/>
            <a:stretch>
              <a:fillRect/>
            </a:stretch>
          </p:blipFill>
          <p:spPr>
            <a:xfrm>
              <a:off x="397" y="2094"/>
              <a:ext cx="3159" cy="1310"/>
            </a:xfrm>
            <a:prstGeom prst="rect">
              <a:avLst/>
            </a:prstGeom>
          </p:spPr>
        </p:pic>
      </p:grpSp>
      <p:sp>
        <p:nvSpPr>
          <p:cNvPr id="30" name="PA_矩形 39">
            <a:extLst>
              <a:ext uri="{FF2B5EF4-FFF2-40B4-BE49-F238E27FC236}">
                <a16:creationId xmlns:a16="http://schemas.microsoft.com/office/drawing/2014/main" id="{848D4941-D4DC-4EA5-B1AA-7AB0E708FCBE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655212" y="2414413"/>
            <a:ext cx="2807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defTabSz="1219200"/>
            <a:r>
              <a:rPr lang="zh-CN" altLang="en-US" sz="2000" b="1" dirty="0">
                <a:solidFill>
                  <a:srgbClr val="FFFFFF">
                    <a:lumMod val="50000"/>
                  </a:srgbClr>
                </a:solidFill>
              </a:rPr>
              <a:t>算法库</a:t>
            </a:r>
            <a:endParaRPr lang="en-US" altLang="zh-CN" sz="2000" b="1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1" name="PA_矩形 39">
            <a:extLst>
              <a:ext uri="{FF2B5EF4-FFF2-40B4-BE49-F238E27FC236}">
                <a16:creationId xmlns:a16="http://schemas.microsoft.com/office/drawing/2014/main" id="{B9765705-12BF-44A8-BAD1-AA97767C6563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440806" y="4558412"/>
            <a:ext cx="2807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defTabSz="1219200"/>
            <a:r>
              <a:rPr lang="zh-CN" altLang="en-US" sz="2000" b="1" dirty="0">
                <a:solidFill>
                  <a:srgbClr val="FFFFFF">
                    <a:lumMod val="50000"/>
                  </a:srgbClr>
                </a:solidFill>
              </a:rPr>
              <a:t>服务处理器</a:t>
            </a:r>
            <a:endParaRPr lang="en-US" altLang="zh-CN" sz="2000" b="1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2" name="PA_矩形 39">
            <a:extLst>
              <a:ext uri="{FF2B5EF4-FFF2-40B4-BE49-F238E27FC236}">
                <a16:creationId xmlns:a16="http://schemas.microsoft.com/office/drawing/2014/main" id="{9C90EFE0-F6CF-4C58-9F55-278C440CDDD2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939111" y="4566865"/>
            <a:ext cx="2807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defTabSz="1219200"/>
            <a:r>
              <a:rPr lang="zh-CN" altLang="en-US" sz="2000" b="1" dirty="0">
                <a:solidFill>
                  <a:srgbClr val="FFFFFF">
                    <a:lumMod val="50000"/>
                  </a:srgbClr>
                </a:solidFill>
              </a:rPr>
              <a:t>算法可视化器</a:t>
            </a:r>
            <a:endParaRPr lang="en-US" altLang="zh-CN" sz="2000" b="1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3" name="PA_矩形 39">
            <a:extLst>
              <a:ext uri="{FF2B5EF4-FFF2-40B4-BE49-F238E27FC236}">
                <a16:creationId xmlns:a16="http://schemas.microsoft.com/office/drawing/2014/main" id="{770C9422-38BF-4491-8AF0-CC6BBBF7F821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567314" y="2325713"/>
            <a:ext cx="2807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defTabSz="1219200"/>
            <a:r>
              <a:rPr lang="zh-CN" altLang="en-US" sz="2000" b="1" dirty="0">
                <a:solidFill>
                  <a:srgbClr val="FFFFFF">
                    <a:lumMod val="50000"/>
                  </a:srgbClr>
                </a:solidFill>
              </a:rPr>
              <a:t>跟踪器</a:t>
            </a:r>
            <a:endParaRPr lang="en-US" altLang="zh-CN" sz="2000" b="1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/>
      <p:bldP spid="4" grpId="0" animBg="1"/>
      <p:bldP spid="5" grpId="0" animBg="1"/>
      <p:bldP spid="6" grpId="0"/>
      <p:bldP spid="7" grpId="0"/>
      <p:bldP spid="8" grpId="0"/>
      <p:bldP spid="9" grpId="0"/>
      <p:bldP spid="14" grpId="0" animBg="1" autoUpdateAnimBg="0"/>
      <p:bldP spid="17" grpId="0" animBg="1"/>
      <p:bldP spid="24" grpId="0"/>
      <p:bldP spid="30" grpId="0"/>
      <p:bldP spid="31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数据流程图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PA_组合 42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4" name="矩形 43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405620" y="226060"/>
            <a:ext cx="2351405" cy="563245"/>
            <a:chOff x="397" y="2094"/>
            <a:chExt cx="5583" cy="1310"/>
          </a:xfrm>
        </p:grpSpPr>
        <p:pic>
          <p:nvPicPr>
            <p:cNvPr id="5" name="图片 4" descr="logo"/>
            <p:cNvPicPr>
              <a:picLocks noChangeAspect="1"/>
            </p:cNvPicPr>
            <p:nvPr/>
          </p:nvPicPr>
          <p:blipFill>
            <a:blip r:embed="rId4"/>
            <a:srcRect t="54773"/>
            <a:stretch>
              <a:fillRect/>
            </a:stretch>
          </p:blipFill>
          <p:spPr>
            <a:xfrm>
              <a:off x="2822" y="2111"/>
              <a:ext cx="3159" cy="1066"/>
            </a:xfrm>
            <a:prstGeom prst="rect">
              <a:avLst/>
            </a:prstGeom>
          </p:spPr>
        </p:pic>
        <p:pic>
          <p:nvPicPr>
            <p:cNvPr id="6" name="图片 5" descr="logo"/>
            <p:cNvPicPr>
              <a:picLocks noChangeAspect="1"/>
            </p:cNvPicPr>
            <p:nvPr/>
          </p:nvPicPr>
          <p:blipFill>
            <a:blip r:embed="rId4"/>
            <a:srcRect b="44421"/>
            <a:stretch>
              <a:fillRect/>
            </a:stretch>
          </p:blipFill>
          <p:spPr>
            <a:xfrm>
              <a:off x="397" y="2094"/>
              <a:ext cx="3159" cy="1310"/>
            </a:xfrm>
            <a:prstGeom prst="rect">
              <a:avLst/>
            </a:prstGeom>
          </p:spPr>
        </p:pic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30D99B43-D07C-4D47-8D8F-FB054FE35EA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15" y="1419911"/>
            <a:ext cx="11616769" cy="4879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任意多边形 5"/>
          <p:cNvSpPr/>
          <p:nvPr>
            <p:custDataLst>
              <p:tags r:id="rId1"/>
            </p:custDataLst>
          </p:nvPr>
        </p:nvSpPr>
        <p:spPr bwMode="auto">
          <a:xfrm>
            <a:off x="4850736" y="3176316"/>
            <a:ext cx="497353" cy="1006321"/>
          </a:xfrm>
          <a:custGeom>
            <a:avLst/>
            <a:gdLst>
              <a:gd name="T0" fmla="*/ 8 w 112"/>
              <a:gd name="T1" fmla="*/ 0 h 226"/>
              <a:gd name="T2" fmla="*/ 15 w 112"/>
              <a:gd name="T3" fmla="*/ 126 h 226"/>
              <a:gd name="T4" fmla="*/ 61 w 112"/>
              <a:gd name="T5" fmla="*/ 226 h 226"/>
              <a:gd name="T6" fmla="*/ 112 w 112"/>
              <a:gd name="T7" fmla="*/ 226 h 226"/>
              <a:gd name="T8" fmla="*/ 71 w 112"/>
              <a:gd name="T9" fmla="*/ 145 h 226"/>
              <a:gd name="T10" fmla="*/ 56 w 112"/>
              <a:gd name="T11" fmla="*/ 0 h 226"/>
              <a:gd name="T12" fmla="*/ 8 w 112"/>
              <a:gd name="T13" fmla="*/ 0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226">
                <a:moveTo>
                  <a:pt x="8" y="0"/>
                </a:moveTo>
                <a:cubicBezTo>
                  <a:pt x="0" y="51"/>
                  <a:pt x="8" y="96"/>
                  <a:pt x="15" y="126"/>
                </a:cubicBezTo>
                <a:cubicBezTo>
                  <a:pt x="22" y="153"/>
                  <a:pt x="41" y="191"/>
                  <a:pt x="61" y="226"/>
                </a:cubicBezTo>
                <a:cubicBezTo>
                  <a:pt x="112" y="226"/>
                  <a:pt x="112" y="226"/>
                  <a:pt x="112" y="226"/>
                </a:cubicBezTo>
                <a:cubicBezTo>
                  <a:pt x="99" y="203"/>
                  <a:pt x="84" y="176"/>
                  <a:pt x="71" y="145"/>
                </a:cubicBezTo>
                <a:cubicBezTo>
                  <a:pt x="56" y="107"/>
                  <a:pt x="47" y="54"/>
                  <a:pt x="56" y="0"/>
                </a:cubicBezTo>
                <a:lnTo>
                  <a:pt x="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PA_任意多边形 6"/>
          <p:cNvSpPr/>
          <p:nvPr>
            <p:custDataLst>
              <p:tags r:id="rId2"/>
            </p:custDataLst>
          </p:nvPr>
        </p:nvSpPr>
        <p:spPr bwMode="auto">
          <a:xfrm>
            <a:off x="4886530" y="2147380"/>
            <a:ext cx="1196287" cy="1015744"/>
          </a:xfrm>
          <a:custGeom>
            <a:avLst/>
            <a:gdLst>
              <a:gd name="T0" fmla="*/ 48 w 269"/>
              <a:gd name="T1" fmla="*/ 228 h 228"/>
              <a:gd name="T2" fmla="*/ 91 w 269"/>
              <a:gd name="T3" fmla="*/ 130 h 228"/>
              <a:gd name="T4" fmla="*/ 269 w 269"/>
              <a:gd name="T5" fmla="*/ 46 h 228"/>
              <a:gd name="T6" fmla="*/ 269 w 269"/>
              <a:gd name="T7" fmla="*/ 0 h 228"/>
              <a:gd name="T8" fmla="*/ 50 w 269"/>
              <a:gd name="T9" fmla="*/ 110 h 228"/>
              <a:gd name="T10" fmla="*/ 0 w 269"/>
              <a:gd name="T11" fmla="*/ 228 h 228"/>
              <a:gd name="T12" fmla="*/ 48 w 269"/>
              <a:gd name="T13" fmla="*/ 22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9" h="228">
                <a:moveTo>
                  <a:pt x="48" y="228"/>
                </a:moveTo>
                <a:cubicBezTo>
                  <a:pt x="54" y="194"/>
                  <a:pt x="67" y="160"/>
                  <a:pt x="91" y="130"/>
                </a:cubicBezTo>
                <a:cubicBezTo>
                  <a:pt x="153" y="50"/>
                  <a:pt x="246" y="46"/>
                  <a:pt x="269" y="46"/>
                </a:cubicBezTo>
                <a:cubicBezTo>
                  <a:pt x="269" y="0"/>
                  <a:pt x="269" y="0"/>
                  <a:pt x="269" y="0"/>
                </a:cubicBezTo>
                <a:cubicBezTo>
                  <a:pt x="226" y="0"/>
                  <a:pt x="123" y="10"/>
                  <a:pt x="50" y="110"/>
                </a:cubicBezTo>
                <a:cubicBezTo>
                  <a:pt x="21" y="150"/>
                  <a:pt x="6" y="190"/>
                  <a:pt x="0" y="228"/>
                </a:cubicBezTo>
                <a:lnTo>
                  <a:pt x="48" y="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" name="PA_任意多边形 7"/>
          <p:cNvSpPr/>
          <p:nvPr>
            <p:custDataLst>
              <p:tags r:id="rId3"/>
            </p:custDataLst>
          </p:nvPr>
        </p:nvSpPr>
        <p:spPr bwMode="auto">
          <a:xfrm>
            <a:off x="5129552" y="4195828"/>
            <a:ext cx="953261" cy="1010091"/>
          </a:xfrm>
          <a:custGeom>
            <a:avLst/>
            <a:gdLst>
              <a:gd name="T0" fmla="*/ 108 w 214"/>
              <a:gd name="T1" fmla="*/ 146 h 227"/>
              <a:gd name="T2" fmla="*/ 82 w 214"/>
              <a:gd name="T3" fmla="*/ 51 h 227"/>
              <a:gd name="T4" fmla="*/ 51 w 214"/>
              <a:gd name="T5" fmla="*/ 0 h 227"/>
              <a:gd name="T6" fmla="*/ 0 w 214"/>
              <a:gd name="T7" fmla="*/ 0 h 227"/>
              <a:gd name="T8" fmla="*/ 47 w 214"/>
              <a:gd name="T9" fmla="*/ 82 h 227"/>
              <a:gd name="T10" fmla="*/ 65 w 214"/>
              <a:gd name="T11" fmla="*/ 158 h 227"/>
              <a:gd name="T12" fmla="*/ 85 w 214"/>
              <a:gd name="T13" fmla="*/ 205 h 227"/>
              <a:gd name="T14" fmla="*/ 109 w 214"/>
              <a:gd name="T15" fmla="*/ 227 h 227"/>
              <a:gd name="T16" fmla="*/ 214 w 214"/>
              <a:gd name="T17" fmla="*/ 227 h 227"/>
              <a:gd name="T18" fmla="*/ 214 w 214"/>
              <a:gd name="T19" fmla="*/ 184 h 227"/>
              <a:gd name="T20" fmla="*/ 126 w 214"/>
              <a:gd name="T21" fmla="*/ 184 h 227"/>
              <a:gd name="T22" fmla="*/ 108 w 214"/>
              <a:gd name="T23" fmla="*/ 14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4" h="227">
                <a:moveTo>
                  <a:pt x="108" y="146"/>
                </a:moveTo>
                <a:cubicBezTo>
                  <a:pt x="108" y="127"/>
                  <a:pt x="98" y="80"/>
                  <a:pt x="82" y="51"/>
                </a:cubicBezTo>
                <a:cubicBezTo>
                  <a:pt x="74" y="37"/>
                  <a:pt x="63" y="20"/>
                  <a:pt x="51" y="0"/>
                </a:cubicBezTo>
                <a:cubicBezTo>
                  <a:pt x="0" y="0"/>
                  <a:pt x="0" y="0"/>
                  <a:pt x="0" y="0"/>
                </a:cubicBezTo>
                <a:cubicBezTo>
                  <a:pt x="20" y="36"/>
                  <a:pt x="40" y="68"/>
                  <a:pt x="47" y="82"/>
                </a:cubicBezTo>
                <a:cubicBezTo>
                  <a:pt x="59" y="107"/>
                  <a:pt x="65" y="146"/>
                  <a:pt x="65" y="158"/>
                </a:cubicBezTo>
                <a:cubicBezTo>
                  <a:pt x="66" y="171"/>
                  <a:pt x="72" y="190"/>
                  <a:pt x="85" y="205"/>
                </a:cubicBezTo>
                <a:cubicBezTo>
                  <a:pt x="99" y="220"/>
                  <a:pt x="109" y="227"/>
                  <a:pt x="109" y="227"/>
                </a:cubicBezTo>
                <a:cubicBezTo>
                  <a:pt x="214" y="227"/>
                  <a:pt x="214" y="227"/>
                  <a:pt x="214" y="227"/>
                </a:cubicBezTo>
                <a:cubicBezTo>
                  <a:pt x="214" y="184"/>
                  <a:pt x="214" y="184"/>
                  <a:pt x="214" y="184"/>
                </a:cubicBezTo>
                <a:cubicBezTo>
                  <a:pt x="126" y="184"/>
                  <a:pt x="126" y="184"/>
                  <a:pt x="126" y="184"/>
                </a:cubicBezTo>
                <a:cubicBezTo>
                  <a:pt x="123" y="183"/>
                  <a:pt x="108" y="174"/>
                  <a:pt x="108" y="14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" name="PA_任意多边形 8"/>
          <p:cNvSpPr/>
          <p:nvPr>
            <p:custDataLst>
              <p:tags r:id="rId4"/>
            </p:custDataLst>
          </p:nvPr>
        </p:nvSpPr>
        <p:spPr bwMode="auto">
          <a:xfrm>
            <a:off x="6830730" y="3176316"/>
            <a:ext cx="497353" cy="1006321"/>
          </a:xfrm>
          <a:custGeom>
            <a:avLst/>
            <a:gdLst>
              <a:gd name="T0" fmla="*/ 104 w 112"/>
              <a:gd name="T1" fmla="*/ 0 h 226"/>
              <a:gd name="T2" fmla="*/ 97 w 112"/>
              <a:gd name="T3" fmla="*/ 126 h 226"/>
              <a:gd name="T4" fmla="*/ 51 w 112"/>
              <a:gd name="T5" fmla="*/ 226 h 226"/>
              <a:gd name="T6" fmla="*/ 0 w 112"/>
              <a:gd name="T7" fmla="*/ 226 h 226"/>
              <a:gd name="T8" fmla="*/ 41 w 112"/>
              <a:gd name="T9" fmla="*/ 145 h 226"/>
              <a:gd name="T10" fmla="*/ 57 w 112"/>
              <a:gd name="T11" fmla="*/ 0 h 226"/>
              <a:gd name="T12" fmla="*/ 104 w 112"/>
              <a:gd name="T13" fmla="*/ 0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226">
                <a:moveTo>
                  <a:pt x="104" y="0"/>
                </a:moveTo>
                <a:cubicBezTo>
                  <a:pt x="112" y="51"/>
                  <a:pt x="104" y="96"/>
                  <a:pt x="97" y="126"/>
                </a:cubicBezTo>
                <a:cubicBezTo>
                  <a:pt x="90" y="153"/>
                  <a:pt x="71" y="191"/>
                  <a:pt x="51" y="226"/>
                </a:cubicBezTo>
                <a:cubicBezTo>
                  <a:pt x="0" y="226"/>
                  <a:pt x="0" y="226"/>
                  <a:pt x="0" y="226"/>
                </a:cubicBezTo>
                <a:cubicBezTo>
                  <a:pt x="14" y="203"/>
                  <a:pt x="28" y="176"/>
                  <a:pt x="41" y="145"/>
                </a:cubicBezTo>
                <a:cubicBezTo>
                  <a:pt x="56" y="107"/>
                  <a:pt x="65" y="54"/>
                  <a:pt x="57" y="0"/>
                </a:cubicBezTo>
                <a:lnTo>
                  <a:pt x="1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PA_任意多边形 9"/>
          <p:cNvSpPr/>
          <p:nvPr>
            <p:custDataLst>
              <p:tags r:id="rId5"/>
            </p:custDataLst>
          </p:nvPr>
        </p:nvSpPr>
        <p:spPr bwMode="auto">
          <a:xfrm>
            <a:off x="6096003" y="2147380"/>
            <a:ext cx="1196287" cy="1015744"/>
          </a:xfrm>
          <a:custGeom>
            <a:avLst/>
            <a:gdLst>
              <a:gd name="T0" fmla="*/ 221 w 269"/>
              <a:gd name="T1" fmla="*/ 228 h 228"/>
              <a:gd name="T2" fmla="*/ 178 w 269"/>
              <a:gd name="T3" fmla="*/ 130 h 228"/>
              <a:gd name="T4" fmla="*/ 0 w 269"/>
              <a:gd name="T5" fmla="*/ 46 h 228"/>
              <a:gd name="T6" fmla="*/ 0 w 269"/>
              <a:gd name="T7" fmla="*/ 0 h 228"/>
              <a:gd name="T8" fmla="*/ 219 w 269"/>
              <a:gd name="T9" fmla="*/ 110 h 228"/>
              <a:gd name="T10" fmla="*/ 269 w 269"/>
              <a:gd name="T11" fmla="*/ 228 h 228"/>
              <a:gd name="T12" fmla="*/ 221 w 269"/>
              <a:gd name="T13" fmla="*/ 22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9" h="228">
                <a:moveTo>
                  <a:pt x="221" y="228"/>
                </a:moveTo>
                <a:cubicBezTo>
                  <a:pt x="215" y="194"/>
                  <a:pt x="202" y="160"/>
                  <a:pt x="178" y="130"/>
                </a:cubicBezTo>
                <a:cubicBezTo>
                  <a:pt x="116" y="50"/>
                  <a:pt x="23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43" y="0"/>
                  <a:pt x="147" y="10"/>
                  <a:pt x="219" y="110"/>
                </a:cubicBezTo>
                <a:cubicBezTo>
                  <a:pt x="248" y="150"/>
                  <a:pt x="263" y="190"/>
                  <a:pt x="269" y="228"/>
                </a:cubicBezTo>
                <a:lnTo>
                  <a:pt x="221" y="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PA_任意多边形 10"/>
          <p:cNvSpPr/>
          <p:nvPr>
            <p:custDataLst>
              <p:tags r:id="rId6"/>
            </p:custDataLst>
          </p:nvPr>
        </p:nvSpPr>
        <p:spPr bwMode="auto">
          <a:xfrm>
            <a:off x="6096002" y="4195828"/>
            <a:ext cx="957029" cy="1010091"/>
          </a:xfrm>
          <a:custGeom>
            <a:avLst/>
            <a:gdLst>
              <a:gd name="T0" fmla="*/ 106 w 215"/>
              <a:gd name="T1" fmla="*/ 146 h 227"/>
              <a:gd name="T2" fmla="*/ 132 w 215"/>
              <a:gd name="T3" fmla="*/ 51 h 227"/>
              <a:gd name="T4" fmla="*/ 163 w 215"/>
              <a:gd name="T5" fmla="*/ 0 h 227"/>
              <a:gd name="T6" fmla="*/ 215 w 215"/>
              <a:gd name="T7" fmla="*/ 0 h 227"/>
              <a:gd name="T8" fmla="*/ 167 w 215"/>
              <a:gd name="T9" fmla="*/ 82 h 227"/>
              <a:gd name="T10" fmla="*/ 149 w 215"/>
              <a:gd name="T11" fmla="*/ 158 h 227"/>
              <a:gd name="T12" fmla="*/ 129 w 215"/>
              <a:gd name="T13" fmla="*/ 205 h 227"/>
              <a:gd name="T14" fmla="*/ 106 w 215"/>
              <a:gd name="T15" fmla="*/ 227 h 227"/>
              <a:gd name="T16" fmla="*/ 0 w 215"/>
              <a:gd name="T17" fmla="*/ 227 h 227"/>
              <a:gd name="T18" fmla="*/ 0 w 215"/>
              <a:gd name="T19" fmla="*/ 184 h 227"/>
              <a:gd name="T20" fmla="*/ 88 w 215"/>
              <a:gd name="T21" fmla="*/ 184 h 227"/>
              <a:gd name="T22" fmla="*/ 106 w 215"/>
              <a:gd name="T23" fmla="*/ 14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5" h="227">
                <a:moveTo>
                  <a:pt x="106" y="146"/>
                </a:moveTo>
                <a:cubicBezTo>
                  <a:pt x="106" y="127"/>
                  <a:pt x="116" y="80"/>
                  <a:pt x="132" y="51"/>
                </a:cubicBezTo>
                <a:cubicBezTo>
                  <a:pt x="140" y="37"/>
                  <a:pt x="151" y="20"/>
                  <a:pt x="163" y="0"/>
                </a:cubicBezTo>
                <a:cubicBezTo>
                  <a:pt x="215" y="0"/>
                  <a:pt x="215" y="0"/>
                  <a:pt x="215" y="0"/>
                </a:cubicBezTo>
                <a:cubicBezTo>
                  <a:pt x="194" y="36"/>
                  <a:pt x="174" y="68"/>
                  <a:pt x="167" y="82"/>
                </a:cubicBezTo>
                <a:cubicBezTo>
                  <a:pt x="155" y="107"/>
                  <a:pt x="149" y="146"/>
                  <a:pt x="149" y="158"/>
                </a:cubicBezTo>
                <a:cubicBezTo>
                  <a:pt x="149" y="171"/>
                  <a:pt x="143" y="190"/>
                  <a:pt x="129" y="205"/>
                </a:cubicBezTo>
                <a:cubicBezTo>
                  <a:pt x="115" y="220"/>
                  <a:pt x="106" y="227"/>
                  <a:pt x="106" y="227"/>
                </a:cubicBezTo>
                <a:cubicBezTo>
                  <a:pt x="0" y="227"/>
                  <a:pt x="0" y="227"/>
                  <a:pt x="0" y="227"/>
                </a:cubicBezTo>
                <a:cubicBezTo>
                  <a:pt x="0" y="184"/>
                  <a:pt x="0" y="184"/>
                  <a:pt x="0" y="184"/>
                </a:cubicBezTo>
                <a:cubicBezTo>
                  <a:pt x="88" y="184"/>
                  <a:pt x="88" y="184"/>
                  <a:pt x="88" y="184"/>
                </a:cubicBezTo>
                <a:cubicBezTo>
                  <a:pt x="91" y="183"/>
                  <a:pt x="106" y="174"/>
                  <a:pt x="106" y="14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PA_矩形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406488" y="3379841"/>
            <a:ext cx="226069" cy="584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PA_矩形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632559" y="3379841"/>
            <a:ext cx="227955" cy="584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" name="PA_矩形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860512" y="3379841"/>
            <a:ext cx="231723" cy="584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PA_矩形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092234" y="3379841"/>
            <a:ext cx="226069" cy="584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PA_矩形 15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318303" y="3379841"/>
            <a:ext cx="227955" cy="584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6" name="PA_矩形 16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546256" y="3379841"/>
            <a:ext cx="229837" cy="58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" name="PA_任意多边形 17"/>
          <p:cNvSpPr/>
          <p:nvPr>
            <p:custDataLst>
              <p:tags r:id="rId13"/>
            </p:custDataLst>
          </p:nvPr>
        </p:nvSpPr>
        <p:spPr bwMode="auto">
          <a:xfrm>
            <a:off x="5553435" y="5320872"/>
            <a:ext cx="1071948" cy="88571"/>
          </a:xfrm>
          <a:custGeom>
            <a:avLst/>
            <a:gdLst>
              <a:gd name="T0" fmla="*/ 231 w 241"/>
              <a:gd name="T1" fmla="*/ 0 h 20"/>
              <a:gd name="T2" fmla="*/ 10 w 241"/>
              <a:gd name="T3" fmla="*/ 0 h 20"/>
              <a:gd name="T4" fmla="*/ 0 w 241"/>
              <a:gd name="T5" fmla="*/ 10 h 20"/>
              <a:gd name="T6" fmla="*/ 10 w 241"/>
              <a:gd name="T7" fmla="*/ 20 h 20"/>
              <a:gd name="T8" fmla="*/ 231 w 241"/>
              <a:gd name="T9" fmla="*/ 20 h 20"/>
              <a:gd name="T10" fmla="*/ 241 w 241"/>
              <a:gd name="T11" fmla="*/ 10 h 20"/>
              <a:gd name="T12" fmla="*/ 231 w 241"/>
              <a:gd name="T1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0">
                <a:moveTo>
                  <a:pt x="231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15"/>
                  <a:pt x="4" y="20"/>
                  <a:pt x="10" y="20"/>
                </a:cubicBezTo>
                <a:cubicBezTo>
                  <a:pt x="231" y="20"/>
                  <a:pt x="231" y="20"/>
                  <a:pt x="231" y="20"/>
                </a:cubicBezTo>
                <a:cubicBezTo>
                  <a:pt x="237" y="20"/>
                  <a:pt x="241" y="15"/>
                  <a:pt x="241" y="10"/>
                </a:cubicBezTo>
                <a:cubicBezTo>
                  <a:pt x="241" y="4"/>
                  <a:pt x="237" y="0"/>
                  <a:pt x="23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8" name="PA_任意多边形 18"/>
          <p:cNvSpPr/>
          <p:nvPr>
            <p:custDataLst>
              <p:tags r:id="rId14"/>
            </p:custDataLst>
          </p:nvPr>
        </p:nvSpPr>
        <p:spPr bwMode="auto">
          <a:xfrm>
            <a:off x="5553435" y="5467863"/>
            <a:ext cx="1071948" cy="88571"/>
          </a:xfrm>
          <a:custGeom>
            <a:avLst/>
            <a:gdLst>
              <a:gd name="T0" fmla="*/ 231 w 241"/>
              <a:gd name="T1" fmla="*/ 0 h 20"/>
              <a:gd name="T2" fmla="*/ 10 w 241"/>
              <a:gd name="T3" fmla="*/ 0 h 20"/>
              <a:gd name="T4" fmla="*/ 0 w 241"/>
              <a:gd name="T5" fmla="*/ 10 h 20"/>
              <a:gd name="T6" fmla="*/ 10 w 241"/>
              <a:gd name="T7" fmla="*/ 20 h 20"/>
              <a:gd name="T8" fmla="*/ 231 w 241"/>
              <a:gd name="T9" fmla="*/ 20 h 20"/>
              <a:gd name="T10" fmla="*/ 241 w 241"/>
              <a:gd name="T11" fmla="*/ 10 h 20"/>
              <a:gd name="T12" fmla="*/ 231 w 241"/>
              <a:gd name="T1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0">
                <a:moveTo>
                  <a:pt x="231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16"/>
                  <a:pt x="4" y="20"/>
                  <a:pt x="10" y="20"/>
                </a:cubicBezTo>
                <a:cubicBezTo>
                  <a:pt x="231" y="20"/>
                  <a:pt x="231" y="20"/>
                  <a:pt x="231" y="20"/>
                </a:cubicBezTo>
                <a:cubicBezTo>
                  <a:pt x="237" y="20"/>
                  <a:pt x="241" y="16"/>
                  <a:pt x="241" y="10"/>
                </a:cubicBezTo>
                <a:cubicBezTo>
                  <a:pt x="241" y="5"/>
                  <a:pt x="237" y="0"/>
                  <a:pt x="23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9" name="PA_任意多边形 19"/>
          <p:cNvSpPr/>
          <p:nvPr>
            <p:custDataLst>
              <p:tags r:id="rId15"/>
            </p:custDataLst>
          </p:nvPr>
        </p:nvSpPr>
        <p:spPr bwMode="auto">
          <a:xfrm>
            <a:off x="5553435" y="5618623"/>
            <a:ext cx="1071948" cy="90456"/>
          </a:xfrm>
          <a:custGeom>
            <a:avLst/>
            <a:gdLst>
              <a:gd name="T0" fmla="*/ 231 w 241"/>
              <a:gd name="T1" fmla="*/ 0 h 20"/>
              <a:gd name="T2" fmla="*/ 10 w 241"/>
              <a:gd name="T3" fmla="*/ 0 h 20"/>
              <a:gd name="T4" fmla="*/ 0 w 241"/>
              <a:gd name="T5" fmla="*/ 10 h 20"/>
              <a:gd name="T6" fmla="*/ 10 w 241"/>
              <a:gd name="T7" fmla="*/ 20 h 20"/>
              <a:gd name="T8" fmla="*/ 231 w 241"/>
              <a:gd name="T9" fmla="*/ 20 h 20"/>
              <a:gd name="T10" fmla="*/ 241 w 241"/>
              <a:gd name="T11" fmla="*/ 10 h 20"/>
              <a:gd name="T12" fmla="*/ 231 w 241"/>
              <a:gd name="T13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0">
                <a:moveTo>
                  <a:pt x="231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15"/>
                  <a:pt x="4" y="20"/>
                  <a:pt x="10" y="20"/>
                </a:cubicBezTo>
                <a:cubicBezTo>
                  <a:pt x="231" y="20"/>
                  <a:pt x="231" y="20"/>
                  <a:pt x="231" y="20"/>
                </a:cubicBezTo>
                <a:cubicBezTo>
                  <a:pt x="237" y="20"/>
                  <a:pt x="241" y="15"/>
                  <a:pt x="241" y="10"/>
                </a:cubicBezTo>
                <a:cubicBezTo>
                  <a:pt x="241" y="4"/>
                  <a:pt x="237" y="0"/>
                  <a:pt x="23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" name="PA_任意多边形 20"/>
          <p:cNvSpPr/>
          <p:nvPr>
            <p:custDataLst>
              <p:tags r:id="rId16"/>
            </p:custDataLst>
          </p:nvPr>
        </p:nvSpPr>
        <p:spPr bwMode="auto">
          <a:xfrm>
            <a:off x="5553435" y="5765613"/>
            <a:ext cx="1071948" cy="316595"/>
          </a:xfrm>
          <a:custGeom>
            <a:avLst/>
            <a:gdLst>
              <a:gd name="T0" fmla="*/ 231 w 241"/>
              <a:gd name="T1" fmla="*/ 0 h 71"/>
              <a:gd name="T2" fmla="*/ 10 w 241"/>
              <a:gd name="T3" fmla="*/ 0 h 71"/>
              <a:gd name="T4" fmla="*/ 0 w 241"/>
              <a:gd name="T5" fmla="*/ 10 h 71"/>
              <a:gd name="T6" fmla="*/ 10 w 241"/>
              <a:gd name="T7" fmla="*/ 20 h 71"/>
              <a:gd name="T8" fmla="*/ 53 w 241"/>
              <a:gd name="T9" fmla="*/ 61 h 71"/>
              <a:gd name="T10" fmla="*/ 63 w 241"/>
              <a:gd name="T11" fmla="*/ 71 h 71"/>
              <a:gd name="T12" fmla="*/ 178 w 241"/>
              <a:gd name="T13" fmla="*/ 71 h 71"/>
              <a:gd name="T14" fmla="*/ 189 w 241"/>
              <a:gd name="T15" fmla="*/ 61 h 71"/>
              <a:gd name="T16" fmla="*/ 231 w 241"/>
              <a:gd name="T17" fmla="*/ 20 h 71"/>
              <a:gd name="T18" fmla="*/ 241 w 241"/>
              <a:gd name="T19" fmla="*/ 10 h 71"/>
              <a:gd name="T20" fmla="*/ 231 w 241"/>
              <a:gd name="T21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1" h="71">
                <a:moveTo>
                  <a:pt x="231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16"/>
                  <a:pt x="4" y="20"/>
                  <a:pt x="10" y="20"/>
                </a:cubicBezTo>
                <a:cubicBezTo>
                  <a:pt x="53" y="61"/>
                  <a:pt x="53" y="61"/>
                  <a:pt x="53" y="61"/>
                </a:cubicBezTo>
                <a:cubicBezTo>
                  <a:pt x="53" y="67"/>
                  <a:pt x="57" y="71"/>
                  <a:pt x="63" y="71"/>
                </a:cubicBezTo>
                <a:cubicBezTo>
                  <a:pt x="178" y="71"/>
                  <a:pt x="178" y="71"/>
                  <a:pt x="178" y="71"/>
                </a:cubicBezTo>
                <a:cubicBezTo>
                  <a:pt x="184" y="71"/>
                  <a:pt x="189" y="67"/>
                  <a:pt x="189" y="61"/>
                </a:cubicBezTo>
                <a:cubicBezTo>
                  <a:pt x="231" y="20"/>
                  <a:pt x="231" y="20"/>
                  <a:pt x="231" y="20"/>
                </a:cubicBezTo>
                <a:cubicBezTo>
                  <a:pt x="237" y="20"/>
                  <a:pt x="241" y="16"/>
                  <a:pt x="241" y="10"/>
                </a:cubicBezTo>
                <a:cubicBezTo>
                  <a:pt x="241" y="5"/>
                  <a:pt x="237" y="0"/>
                  <a:pt x="23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1" name="PA_任意多边形 21"/>
          <p:cNvSpPr>
            <a:spLocks noEditPoints="1"/>
          </p:cNvSpPr>
          <p:nvPr>
            <p:custDataLst>
              <p:tags r:id="rId17"/>
            </p:custDataLst>
          </p:nvPr>
        </p:nvSpPr>
        <p:spPr bwMode="auto">
          <a:xfrm>
            <a:off x="3849526" y="4528403"/>
            <a:ext cx="326261" cy="312904"/>
          </a:xfrm>
          <a:custGeom>
            <a:avLst/>
            <a:gdLst>
              <a:gd name="T0" fmla="*/ 74 w 123"/>
              <a:gd name="T1" fmla="*/ 0 h 118"/>
              <a:gd name="T2" fmla="*/ 88 w 123"/>
              <a:gd name="T3" fmla="*/ 14 h 118"/>
              <a:gd name="T4" fmla="*/ 99 w 123"/>
              <a:gd name="T5" fmla="*/ 18 h 118"/>
              <a:gd name="T6" fmla="*/ 123 w 123"/>
              <a:gd name="T7" fmla="*/ 43 h 118"/>
              <a:gd name="T8" fmla="*/ 116 w 123"/>
              <a:gd name="T9" fmla="*/ 111 h 118"/>
              <a:gd name="T10" fmla="*/ 24 w 123"/>
              <a:gd name="T11" fmla="*/ 118 h 118"/>
              <a:gd name="T12" fmla="*/ 7 w 123"/>
              <a:gd name="T13" fmla="*/ 111 h 118"/>
              <a:gd name="T14" fmla="*/ 0 w 123"/>
              <a:gd name="T15" fmla="*/ 43 h 118"/>
              <a:gd name="T16" fmla="*/ 7 w 123"/>
              <a:gd name="T17" fmla="*/ 26 h 118"/>
              <a:gd name="T18" fmla="*/ 24 w 123"/>
              <a:gd name="T19" fmla="*/ 18 h 118"/>
              <a:gd name="T20" fmla="*/ 34 w 123"/>
              <a:gd name="T21" fmla="*/ 14 h 118"/>
              <a:gd name="T22" fmla="*/ 48 w 123"/>
              <a:gd name="T23" fmla="*/ 0 h 118"/>
              <a:gd name="T24" fmla="*/ 86 w 123"/>
              <a:gd name="T25" fmla="*/ 28 h 118"/>
              <a:gd name="T26" fmla="*/ 85 w 123"/>
              <a:gd name="T27" fmla="*/ 28 h 118"/>
              <a:gd name="T28" fmla="*/ 37 w 123"/>
              <a:gd name="T29" fmla="*/ 28 h 118"/>
              <a:gd name="T30" fmla="*/ 14 w 123"/>
              <a:gd name="T31" fmla="*/ 32 h 118"/>
              <a:gd name="T32" fmla="*/ 9 w 123"/>
              <a:gd name="T33" fmla="*/ 43 h 118"/>
              <a:gd name="T34" fmla="*/ 23 w 123"/>
              <a:gd name="T35" fmla="*/ 65 h 118"/>
              <a:gd name="T36" fmla="*/ 26 w 123"/>
              <a:gd name="T37" fmla="*/ 54 h 118"/>
              <a:gd name="T38" fmla="*/ 46 w 123"/>
              <a:gd name="T39" fmla="*/ 54 h 118"/>
              <a:gd name="T40" fmla="*/ 49 w 123"/>
              <a:gd name="T41" fmla="*/ 57 h 118"/>
              <a:gd name="T42" fmla="*/ 74 w 123"/>
              <a:gd name="T43" fmla="*/ 65 h 118"/>
              <a:gd name="T44" fmla="*/ 77 w 123"/>
              <a:gd name="T45" fmla="*/ 54 h 118"/>
              <a:gd name="T46" fmla="*/ 97 w 123"/>
              <a:gd name="T47" fmla="*/ 54 h 118"/>
              <a:gd name="T48" fmla="*/ 100 w 123"/>
              <a:gd name="T49" fmla="*/ 57 h 118"/>
              <a:gd name="T50" fmla="*/ 113 w 123"/>
              <a:gd name="T51" fmla="*/ 65 h 118"/>
              <a:gd name="T52" fmla="*/ 109 w 123"/>
              <a:gd name="T53" fmla="*/ 32 h 118"/>
              <a:gd name="T54" fmla="*/ 86 w 123"/>
              <a:gd name="T55" fmla="*/ 28 h 118"/>
              <a:gd name="T56" fmla="*/ 40 w 123"/>
              <a:gd name="T57" fmla="*/ 18 h 118"/>
              <a:gd name="T58" fmla="*/ 83 w 123"/>
              <a:gd name="T59" fmla="*/ 14 h 118"/>
              <a:gd name="T60" fmla="*/ 74 w 123"/>
              <a:gd name="T61" fmla="*/ 6 h 118"/>
              <a:gd name="T62" fmla="*/ 43 w 123"/>
              <a:gd name="T63" fmla="*/ 8 h 118"/>
              <a:gd name="T64" fmla="*/ 40 w 123"/>
              <a:gd name="T65" fmla="*/ 18 h 118"/>
              <a:gd name="T66" fmla="*/ 9 w 123"/>
              <a:gd name="T67" fmla="*/ 71 h 118"/>
              <a:gd name="T68" fmla="*/ 13 w 123"/>
              <a:gd name="T69" fmla="*/ 104 h 118"/>
              <a:gd name="T70" fmla="*/ 24 w 123"/>
              <a:gd name="T71" fmla="*/ 109 h 118"/>
              <a:gd name="T72" fmla="*/ 109 w 123"/>
              <a:gd name="T73" fmla="*/ 104 h 118"/>
              <a:gd name="T74" fmla="*/ 113 w 123"/>
              <a:gd name="T75" fmla="*/ 71 h 118"/>
              <a:gd name="T76" fmla="*/ 100 w 123"/>
              <a:gd name="T77" fmla="*/ 80 h 118"/>
              <a:gd name="T78" fmla="*/ 97 w 123"/>
              <a:gd name="T79" fmla="*/ 82 h 118"/>
              <a:gd name="T80" fmla="*/ 74 w 123"/>
              <a:gd name="T81" fmla="*/ 80 h 118"/>
              <a:gd name="T82" fmla="*/ 74 w 123"/>
              <a:gd name="T83" fmla="*/ 71 h 118"/>
              <a:gd name="T84" fmla="*/ 49 w 123"/>
              <a:gd name="T85" fmla="*/ 80 h 118"/>
              <a:gd name="T86" fmla="*/ 46 w 123"/>
              <a:gd name="T87" fmla="*/ 82 h 118"/>
              <a:gd name="T88" fmla="*/ 23 w 123"/>
              <a:gd name="T89" fmla="*/ 80 h 118"/>
              <a:gd name="T90" fmla="*/ 23 w 123"/>
              <a:gd name="T91" fmla="*/ 71 h 118"/>
              <a:gd name="T92" fmla="*/ 43 w 123"/>
              <a:gd name="T93" fmla="*/ 60 h 118"/>
              <a:gd name="T94" fmla="*/ 28 w 123"/>
              <a:gd name="T95" fmla="*/ 60 h 118"/>
              <a:gd name="T96" fmla="*/ 28 w 123"/>
              <a:gd name="T97" fmla="*/ 68 h 118"/>
              <a:gd name="T98" fmla="*/ 28 w 123"/>
              <a:gd name="T99" fmla="*/ 77 h 118"/>
              <a:gd name="T100" fmla="*/ 43 w 123"/>
              <a:gd name="T101" fmla="*/ 68 h 118"/>
              <a:gd name="T102" fmla="*/ 43 w 123"/>
              <a:gd name="T103" fmla="*/ 68 h 118"/>
              <a:gd name="T104" fmla="*/ 94 w 123"/>
              <a:gd name="T105" fmla="*/ 60 h 118"/>
              <a:gd name="T106" fmla="*/ 80 w 123"/>
              <a:gd name="T107" fmla="*/ 60 h 118"/>
              <a:gd name="T108" fmla="*/ 80 w 123"/>
              <a:gd name="T109" fmla="*/ 68 h 118"/>
              <a:gd name="T110" fmla="*/ 80 w 123"/>
              <a:gd name="T111" fmla="*/ 77 h 118"/>
              <a:gd name="T112" fmla="*/ 94 w 123"/>
              <a:gd name="T113" fmla="*/ 68 h 118"/>
              <a:gd name="T114" fmla="*/ 94 w 123"/>
              <a:gd name="T115" fmla="*/ 6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3" h="118">
                <a:moveTo>
                  <a:pt x="48" y="0"/>
                </a:moveTo>
                <a:cubicBezTo>
                  <a:pt x="74" y="0"/>
                  <a:pt x="74" y="0"/>
                  <a:pt x="74" y="0"/>
                </a:cubicBezTo>
                <a:cubicBezTo>
                  <a:pt x="78" y="0"/>
                  <a:pt x="82" y="2"/>
                  <a:pt x="84" y="4"/>
                </a:cubicBezTo>
                <a:cubicBezTo>
                  <a:pt x="87" y="7"/>
                  <a:pt x="88" y="10"/>
                  <a:pt x="88" y="14"/>
                </a:cubicBezTo>
                <a:cubicBezTo>
                  <a:pt x="88" y="18"/>
                  <a:pt x="88" y="18"/>
                  <a:pt x="88" y="18"/>
                </a:cubicBezTo>
                <a:cubicBezTo>
                  <a:pt x="99" y="18"/>
                  <a:pt x="99" y="18"/>
                  <a:pt x="99" y="18"/>
                </a:cubicBezTo>
                <a:cubicBezTo>
                  <a:pt x="105" y="18"/>
                  <a:pt x="111" y="21"/>
                  <a:pt x="116" y="26"/>
                </a:cubicBezTo>
                <a:cubicBezTo>
                  <a:pt x="120" y="30"/>
                  <a:pt x="123" y="36"/>
                  <a:pt x="123" y="43"/>
                </a:cubicBezTo>
                <a:cubicBezTo>
                  <a:pt x="123" y="94"/>
                  <a:pt x="123" y="94"/>
                  <a:pt x="123" y="94"/>
                </a:cubicBezTo>
                <a:cubicBezTo>
                  <a:pt x="123" y="101"/>
                  <a:pt x="120" y="107"/>
                  <a:pt x="116" y="111"/>
                </a:cubicBezTo>
                <a:cubicBezTo>
                  <a:pt x="111" y="115"/>
                  <a:pt x="105" y="118"/>
                  <a:pt x="99" y="118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18" y="118"/>
                  <a:pt x="11" y="115"/>
                  <a:pt x="7" y="111"/>
                </a:cubicBezTo>
                <a:cubicBezTo>
                  <a:pt x="7" y="111"/>
                  <a:pt x="7" y="111"/>
                  <a:pt x="7" y="111"/>
                </a:cubicBezTo>
                <a:cubicBezTo>
                  <a:pt x="3" y="106"/>
                  <a:pt x="0" y="100"/>
                  <a:pt x="0" y="94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36"/>
                  <a:pt x="3" y="30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11" y="21"/>
                  <a:pt x="18" y="18"/>
                  <a:pt x="2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0"/>
                  <a:pt x="36" y="7"/>
                  <a:pt x="39" y="4"/>
                </a:cubicBezTo>
                <a:cubicBezTo>
                  <a:pt x="41" y="2"/>
                  <a:pt x="44" y="0"/>
                  <a:pt x="48" y="0"/>
                </a:cubicBezTo>
                <a:close/>
                <a:moveTo>
                  <a:pt x="86" y="28"/>
                </a:moveTo>
                <a:cubicBezTo>
                  <a:pt x="86" y="28"/>
                  <a:pt x="86" y="28"/>
                  <a:pt x="86" y="28"/>
                </a:cubicBezTo>
                <a:cubicBezTo>
                  <a:pt x="86" y="28"/>
                  <a:pt x="86" y="28"/>
                  <a:pt x="85" y="28"/>
                </a:cubicBezTo>
                <a:cubicBezTo>
                  <a:pt x="85" y="28"/>
                  <a:pt x="85" y="28"/>
                  <a:pt x="85" y="28"/>
                </a:cubicBezTo>
                <a:cubicBezTo>
                  <a:pt x="37" y="28"/>
                  <a:pt x="37" y="28"/>
                  <a:pt x="37" y="28"/>
                </a:cubicBezTo>
                <a:cubicBezTo>
                  <a:pt x="37" y="28"/>
                  <a:pt x="37" y="28"/>
                  <a:pt x="37" y="28"/>
                </a:cubicBezTo>
                <a:cubicBezTo>
                  <a:pt x="24" y="28"/>
                  <a:pt x="24" y="28"/>
                  <a:pt x="24" y="28"/>
                </a:cubicBezTo>
                <a:cubicBezTo>
                  <a:pt x="20" y="28"/>
                  <a:pt x="16" y="29"/>
                  <a:pt x="14" y="32"/>
                </a:cubicBezTo>
                <a:cubicBezTo>
                  <a:pt x="14" y="32"/>
                  <a:pt x="14" y="32"/>
                  <a:pt x="14" y="32"/>
                </a:cubicBezTo>
                <a:cubicBezTo>
                  <a:pt x="11" y="35"/>
                  <a:pt x="9" y="39"/>
                  <a:pt x="9" y="43"/>
                </a:cubicBezTo>
                <a:cubicBezTo>
                  <a:pt x="9" y="65"/>
                  <a:pt x="9" y="65"/>
                  <a:pt x="9" y="65"/>
                </a:cubicBezTo>
                <a:cubicBezTo>
                  <a:pt x="23" y="65"/>
                  <a:pt x="23" y="65"/>
                  <a:pt x="23" y="65"/>
                </a:cubicBezTo>
                <a:cubicBezTo>
                  <a:pt x="23" y="57"/>
                  <a:pt x="23" y="57"/>
                  <a:pt x="23" y="57"/>
                </a:cubicBezTo>
                <a:cubicBezTo>
                  <a:pt x="23" y="55"/>
                  <a:pt x="24" y="54"/>
                  <a:pt x="26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46" y="54"/>
                  <a:pt x="46" y="54"/>
                  <a:pt x="46" y="54"/>
                </a:cubicBezTo>
                <a:cubicBezTo>
                  <a:pt x="48" y="54"/>
                  <a:pt x="49" y="55"/>
                  <a:pt x="49" y="57"/>
                </a:cubicBezTo>
                <a:cubicBezTo>
                  <a:pt x="49" y="57"/>
                  <a:pt x="49" y="57"/>
                  <a:pt x="49" y="57"/>
                </a:cubicBezTo>
                <a:cubicBezTo>
                  <a:pt x="49" y="65"/>
                  <a:pt x="49" y="65"/>
                  <a:pt x="49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4" y="57"/>
                  <a:pt x="74" y="57"/>
                  <a:pt x="74" y="57"/>
                </a:cubicBezTo>
                <a:cubicBezTo>
                  <a:pt x="74" y="55"/>
                  <a:pt x="75" y="54"/>
                  <a:pt x="77" y="54"/>
                </a:cubicBezTo>
                <a:cubicBezTo>
                  <a:pt x="77" y="54"/>
                  <a:pt x="77" y="54"/>
                  <a:pt x="77" y="54"/>
                </a:cubicBezTo>
                <a:cubicBezTo>
                  <a:pt x="97" y="54"/>
                  <a:pt x="97" y="54"/>
                  <a:pt x="97" y="54"/>
                </a:cubicBezTo>
                <a:cubicBezTo>
                  <a:pt x="99" y="54"/>
                  <a:pt x="100" y="55"/>
                  <a:pt x="100" y="57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0" y="65"/>
                  <a:pt x="100" y="65"/>
                  <a:pt x="100" y="65"/>
                </a:cubicBezTo>
                <a:cubicBezTo>
                  <a:pt x="113" y="65"/>
                  <a:pt x="113" y="65"/>
                  <a:pt x="113" y="65"/>
                </a:cubicBezTo>
                <a:cubicBezTo>
                  <a:pt x="113" y="43"/>
                  <a:pt x="113" y="43"/>
                  <a:pt x="113" y="43"/>
                </a:cubicBezTo>
                <a:cubicBezTo>
                  <a:pt x="113" y="39"/>
                  <a:pt x="112" y="35"/>
                  <a:pt x="109" y="32"/>
                </a:cubicBezTo>
                <a:cubicBezTo>
                  <a:pt x="106" y="29"/>
                  <a:pt x="103" y="28"/>
                  <a:pt x="99" y="28"/>
                </a:cubicBezTo>
                <a:cubicBezTo>
                  <a:pt x="86" y="28"/>
                  <a:pt x="86" y="28"/>
                  <a:pt x="86" y="28"/>
                </a:cubicBezTo>
                <a:close/>
                <a:moveTo>
                  <a:pt x="40" y="18"/>
                </a:moveTo>
                <a:cubicBezTo>
                  <a:pt x="40" y="18"/>
                  <a:pt x="40" y="18"/>
                  <a:pt x="40" y="18"/>
                </a:cubicBezTo>
                <a:cubicBezTo>
                  <a:pt x="83" y="18"/>
                  <a:pt x="83" y="18"/>
                  <a:pt x="83" y="18"/>
                </a:cubicBezTo>
                <a:cubicBezTo>
                  <a:pt x="83" y="14"/>
                  <a:pt x="83" y="14"/>
                  <a:pt x="83" y="14"/>
                </a:cubicBezTo>
                <a:cubicBezTo>
                  <a:pt x="83" y="12"/>
                  <a:pt x="82" y="10"/>
                  <a:pt x="80" y="8"/>
                </a:cubicBezTo>
                <a:cubicBezTo>
                  <a:pt x="79" y="7"/>
                  <a:pt x="77" y="6"/>
                  <a:pt x="74" y="6"/>
                </a:cubicBezTo>
                <a:cubicBezTo>
                  <a:pt x="48" y="6"/>
                  <a:pt x="48" y="6"/>
                  <a:pt x="48" y="6"/>
                </a:cubicBezTo>
                <a:cubicBezTo>
                  <a:pt x="46" y="6"/>
                  <a:pt x="44" y="7"/>
                  <a:pt x="43" y="8"/>
                </a:cubicBezTo>
                <a:cubicBezTo>
                  <a:pt x="41" y="10"/>
                  <a:pt x="40" y="12"/>
                  <a:pt x="40" y="14"/>
                </a:cubicBezTo>
                <a:cubicBezTo>
                  <a:pt x="40" y="18"/>
                  <a:pt x="40" y="18"/>
                  <a:pt x="40" y="18"/>
                </a:cubicBezTo>
                <a:close/>
                <a:moveTo>
                  <a:pt x="9" y="71"/>
                </a:moveTo>
                <a:cubicBezTo>
                  <a:pt x="9" y="71"/>
                  <a:pt x="9" y="71"/>
                  <a:pt x="9" y="71"/>
                </a:cubicBezTo>
                <a:cubicBezTo>
                  <a:pt x="9" y="94"/>
                  <a:pt x="9" y="94"/>
                  <a:pt x="9" y="94"/>
                </a:cubicBezTo>
                <a:cubicBezTo>
                  <a:pt x="9" y="98"/>
                  <a:pt x="11" y="102"/>
                  <a:pt x="13" y="104"/>
                </a:cubicBezTo>
                <a:cubicBezTo>
                  <a:pt x="14" y="104"/>
                  <a:pt x="14" y="104"/>
                  <a:pt x="14" y="104"/>
                </a:cubicBezTo>
                <a:cubicBezTo>
                  <a:pt x="16" y="107"/>
                  <a:pt x="20" y="109"/>
                  <a:pt x="24" y="109"/>
                </a:cubicBezTo>
                <a:cubicBezTo>
                  <a:pt x="99" y="109"/>
                  <a:pt x="99" y="109"/>
                  <a:pt x="99" y="109"/>
                </a:cubicBezTo>
                <a:cubicBezTo>
                  <a:pt x="103" y="109"/>
                  <a:pt x="106" y="107"/>
                  <a:pt x="109" y="104"/>
                </a:cubicBezTo>
                <a:cubicBezTo>
                  <a:pt x="112" y="102"/>
                  <a:pt x="113" y="98"/>
                  <a:pt x="113" y="94"/>
                </a:cubicBezTo>
                <a:cubicBezTo>
                  <a:pt x="113" y="71"/>
                  <a:pt x="113" y="71"/>
                  <a:pt x="113" y="71"/>
                </a:cubicBezTo>
                <a:cubicBezTo>
                  <a:pt x="100" y="71"/>
                  <a:pt x="100" y="71"/>
                  <a:pt x="100" y="71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100" y="81"/>
                  <a:pt x="99" y="82"/>
                  <a:pt x="97" y="82"/>
                </a:cubicBezTo>
                <a:cubicBezTo>
                  <a:pt x="97" y="82"/>
                  <a:pt x="97" y="82"/>
                  <a:pt x="97" y="82"/>
                </a:cubicBezTo>
                <a:cubicBezTo>
                  <a:pt x="77" y="82"/>
                  <a:pt x="77" y="82"/>
                  <a:pt x="77" y="82"/>
                </a:cubicBezTo>
                <a:cubicBezTo>
                  <a:pt x="75" y="82"/>
                  <a:pt x="74" y="81"/>
                  <a:pt x="74" y="80"/>
                </a:cubicBezTo>
                <a:cubicBezTo>
                  <a:pt x="74" y="79"/>
                  <a:pt x="74" y="79"/>
                  <a:pt x="74" y="79"/>
                </a:cubicBezTo>
                <a:cubicBezTo>
                  <a:pt x="74" y="71"/>
                  <a:pt x="74" y="71"/>
                  <a:pt x="74" y="71"/>
                </a:cubicBezTo>
                <a:cubicBezTo>
                  <a:pt x="49" y="71"/>
                  <a:pt x="49" y="71"/>
                  <a:pt x="49" y="71"/>
                </a:cubicBezTo>
                <a:cubicBezTo>
                  <a:pt x="49" y="80"/>
                  <a:pt x="49" y="80"/>
                  <a:pt x="49" y="80"/>
                </a:cubicBezTo>
                <a:cubicBezTo>
                  <a:pt x="49" y="81"/>
                  <a:pt x="48" y="82"/>
                  <a:pt x="46" y="82"/>
                </a:cubicBezTo>
                <a:cubicBezTo>
                  <a:pt x="46" y="82"/>
                  <a:pt x="46" y="82"/>
                  <a:pt x="46" y="82"/>
                </a:cubicBezTo>
                <a:cubicBezTo>
                  <a:pt x="26" y="82"/>
                  <a:pt x="26" y="82"/>
                  <a:pt x="26" y="82"/>
                </a:cubicBezTo>
                <a:cubicBezTo>
                  <a:pt x="24" y="82"/>
                  <a:pt x="23" y="81"/>
                  <a:pt x="23" y="80"/>
                </a:cubicBezTo>
                <a:cubicBezTo>
                  <a:pt x="23" y="79"/>
                  <a:pt x="23" y="79"/>
                  <a:pt x="23" y="79"/>
                </a:cubicBezTo>
                <a:cubicBezTo>
                  <a:pt x="23" y="71"/>
                  <a:pt x="23" y="71"/>
                  <a:pt x="23" y="71"/>
                </a:cubicBezTo>
                <a:cubicBezTo>
                  <a:pt x="9" y="71"/>
                  <a:pt x="9" y="71"/>
                  <a:pt x="9" y="71"/>
                </a:cubicBezTo>
                <a:close/>
                <a:moveTo>
                  <a:pt x="43" y="60"/>
                </a:moveTo>
                <a:cubicBezTo>
                  <a:pt x="43" y="60"/>
                  <a:pt x="43" y="60"/>
                  <a:pt x="43" y="60"/>
                </a:cubicBezTo>
                <a:cubicBezTo>
                  <a:pt x="28" y="60"/>
                  <a:pt x="28" y="60"/>
                  <a:pt x="28" y="60"/>
                </a:cubicBezTo>
                <a:cubicBezTo>
                  <a:pt x="28" y="68"/>
                  <a:pt x="28" y="68"/>
                  <a:pt x="28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8" y="77"/>
                  <a:pt x="28" y="77"/>
                  <a:pt x="28" y="77"/>
                </a:cubicBezTo>
                <a:cubicBezTo>
                  <a:pt x="43" y="77"/>
                  <a:pt x="43" y="77"/>
                  <a:pt x="43" y="77"/>
                </a:cubicBezTo>
                <a:cubicBezTo>
                  <a:pt x="43" y="68"/>
                  <a:pt x="43" y="68"/>
                  <a:pt x="43" y="68"/>
                </a:cubicBezTo>
                <a:cubicBezTo>
                  <a:pt x="43" y="68"/>
                  <a:pt x="43" y="68"/>
                  <a:pt x="43" y="68"/>
                </a:cubicBezTo>
                <a:cubicBezTo>
                  <a:pt x="43" y="68"/>
                  <a:pt x="43" y="68"/>
                  <a:pt x="43" y="68"/>
                </a:cubicBezTo>
                <a:cubicBezTo>
                  <a:pt x="43" y="60"/>
                  <a:pt x="43" y="60"/>
                  <a:pt x="43" y="60"/>
                </a:cubicBezTo>
                <a:close/>
                <a:moveTo>
                  <a:pt x="94" y="60"/>
                </a:moveTo>
                <a:cubicBezTo>
                  <a:pt x="94" y="60"/>
                  <a:pt x="94" y="60"/>
                  <a:pt x="94" y="60"/>
                </a:cubicBezTo>
                <a:cubicBezTo>
                  <a:pt x="80" y="60"/>
                  <a:pt x="80" y="60"/>
                  <a:pt x="80" y="60"/>
                </a:cubicBezTo>
                <a:cubicBezTo>
                  <a:pt x="80" y="68"/>
                  <a:pt x="80" y="68"/>
                  <a:pt x="80" y="68"/>
                </a:cubicBezTo>
                <a:cubicBezTo>
                  <a:pt x="80" y="68"/>
                  <a:pt x="80" y="68"/>
                  <a:pt x="80" y="68"/>
                </a:cubicBezTo>
                <a:cubicBezTo>
                  <a:pt x="80" y="68"/>
                  <a:pt x="80" y="68"/>
                  <a:pt x="80" y="68"/>
                </a:cubicBezTo>
                <a:cubicBezTo>
                  <a:pt x="80" y="77"/>
                  <a:pt x="80" y="77"/>
                  <a:pt x="80" y="77"/>
                </a:cubicBezTo>
                <a:cubicBezTo>
                  <a:pt x="94" y="77"/>
                  <a:pt x="94" y="77"/>
                  <a:pt x="94" y="77"/>
                </a:cubicBezTo>
                <a:cubicBezTo>
                  <a:pt x="94" y="68"/>
                  <a:pt x="94" y="68"/>
                  <a:pt x="94" y="68"/>
                </a:cubicBezTo>
                <a:cubicBezTo>
                  <a:pt x="94" y="68"/>
                  <a:pt x="94" y="68"/>
                  <a:pt x="94" y="68"/>
                </a:cubicBezTo>
                <a:cubicBezTo>
                  <a:pt x="94" y="68"/>
                  <a:pt x="94" y="68"/>
                  <a:pt x="94" y="68"/>
                </a:cubicBezTo>
                <a:cubicBezTo>
                  <a:pt x="94" y="60"/>
                  <a:pt x="94" y="60"/>
                  <a:pt x="94" y="6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2" name="PA_任意多边形 22"/>
          <p:cNvSpPr>
            <a:spLocks noEditPoints="1"/>
          </p:cNvSpPr>
          <p:nvPr>
            <p:custDataLst>
              <p:tags r:id="rId18"/>
            </p:custDataLst>
          </p:nvPr>
        </p:nvSpPr>
        <p:spPr bwMode="auto">
          <a:xfrm>
            <a:off x="8016214" y="4549446"/>
            <a:ext cx="326261" cy="297201"/>
          </a:xfrm>
          <a:custGeom>
            <a:avLst/>
            <a:gdLst>
              <a:gd name="T0" fmla="*/ 77 w 123"/>
              <a:gd name="T1" fmla="*/ 52 h 112"/>
              <a:gd name="T2" fmla="*/ 81 w 123"/>
              <a:gd name="T3" fmla="*/ 68 h 112"/>
              <a:gd name="T4" fmla="*/ 81 w 123"/>
              <a:gd name="T5" fmla="*/ 76 h 112"/>
              <a:gd name="T6" fmla="*/ 87 w 123"/>
              <a:gd name="T7" fmla="*/ 70 h 112"/>
              <a:gd name="T8" fmla="*/ 81 w 123"/>
              <a:gd name="T9" fmla="*/ 48 h 112"/>
              <a:gd name="T10" fmla="*/ 63 w 123"/>
              <a:gd name="T11" fmla="*/ 45 h 112"/>
              <a:gd name="T12" fmla="*/ 119 w 123"/>
              <a:gd name="T13" fmla="*/ 103 h 112"/>
              <a:gd name="T14" fmla="*/ 115 w 123"/>
              <a:gd name="T15" fmla="*/ 103 h 112"/>
              <a:gd name="T16" fmla="*/ 119 w 123"/>
              <a:gd name="T17" fmla="*/ 29 h 112"/>
              <a:gd name="T18" fmla="*/ 119 w 123"/>
              <a:gd name="T19" fmla="*/ 19 h 112"/>
              <a:gd name="T20" fmla="*/ 74 w 123"/>
              <a:gd name="T21" fmla="*/ 13 h 112"/>
              <a:gd name="T22" fmla="*/ 62 w 123"/>
              <a:gd name="T23" fmla="*/ 0 h 112"/>
              <a:gd name="T24" fmla="*/ 49 w 123"/>
              <a:gd name="T25" fmla="*/ 13 h 112"/>
              <a:gd name="T26" fmla="*/ 5 w 123"/>
              <a:gd name="T27" fmla="*/ 19 h 112"/>
              <a:gd name="T28" fmla="*/ 5 w 123"/>
              <a:gd name="T29" fmla="*/ 29 h 112"/>
              <a:gd name="T30" fmla="*/ 8 w 123"/>
              <a:gd name="T31" fmla="*/ 103 h 112"/>
              <a:gd name="T32" fmla="*/ 0 w 123"/>
              <a:gd name="T33" fmla="*/ 108 h 112"/>
              <a:gd name="T34" fmla="*/ 119 w 123"/>
              <a:gd name="T35" fmla="*/ 112 h 112"/>
              <a:gd name="T36" fmla="*/ 119 w 123"/>
              <a:gd name="T37" fmla="*/ 103 h 112"/>
              <a:gd name="T38" fmla="*/ 57 w 123"/>
              <a:gd name="T39" fmla="*/ 8 h 112"/>
              <a:gd name="T40" fmla="*/ 67 w 123"/>
              <a:gd name="T41" fmla="*/ 8 h 112"/>
              <a:gd name="T42" fmla="*/ 67 w 123"/>
              <a:gd name="T43" fmla="*/ 17 h 112"/>
              <a:gd name="T44" fmla="*/ 62 w 123"/>
              <a:gd name="T45" fmla="*/ 19 h 112"/>
              <a:gd name="T46" fmla="*/ 55 w 123"/>
              <a:gd name="T47" fmla="*/ 13 h 112"/>
              <a:gd name="T48" fmla="*/ 109 w 123"/>
              <a:gd name="T49" fmla="*/ 103 h 112"/>
              <a:gd name="T50" fmla="*/ 14 w 123"/>
              <a:gd name="T51" fmla="*/ 103 h 112"/>
              <a:gd name="T52" fmla="*/ 109 w 123"/>
              <a:gd name="T53" fmla="*/ 29 h 112"/>
              <a:gd name="T54" fmla="*/ 58 w 123"/>
              <a:gd name="T55" fmla="*/ 90 h 112"/>
              <a:gd name="T56" fmla="*/ 69 w 123"/>
              <a:gd name="T57" fmla="*/ 87 h 112"/>
              <a:gd name="T58" fmla="*/ 77 w 123"/>
              <a:gd name="T59" fmla="*/ 79 h 112"/>
              <a:gd name="T60" fmla="*/ 76 w 123"/>
              <a:gd name="T61" fmla="*/ 75 h 112"/>
              <a:gd name="T62" fmla="*/ 61 w 123"/>
              <a:gd name="T63" fmla="*/ 49 h 112"/>
              <a:gd name="T64" fmla="*/ 43 w 123"/>
              <a:gd name="T65" fmla="*/ 52 h 112"/>
              <a:gd name="T66" fmla="*/ 43 w 123"/>
              <a:gd name="T67" fmla="*/ 83 h 112"/>
              <a:gd name="T68" fmla="*/ 47 w 123"/>
              <a:gd name="T69" fmla="*/ 56 h 112"/>
              <a:gd name="T70" fmla="*/ 55 w 123"/>
              <a:gd name="T71" fmla="*/ 52 h 112"/>
              <a:gd name="T72" fmla="*/ 57 w 123"/>
              <a:gd name="T73" fmla="*/ 70 h 112"/>
              <a:gd name="T74" fmla="*/ 66 w 123"/>
              <a:gd name="T75" fmla="*/ 82 h 112"/>
              <a:gd name="T76" fmla="*/ 58 w 123"/>
              <a:gd name="T77" fmla="*/ 84 h 112"/>
              <a:gd name="T78" fmla="*/ 42 w 123"/>
              <a:gd name="T79" fmla="*/ 68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3" h="112">
                <a:moveTo>
                  <a:pt x="66" y="48"/>
                </a:moveTo>
                <a:cubicBezTo>
                  <a:pt x="70" y="48"/>
                  <a:pt x="74" y="49"/>
                  <a:pt x="77" y="52"/>
                </a:cubicBezTo>
                <a:cubicBezTo>
                  <a:pt x="80" y="55"/>
                  <a:pt x="82" y="59"/>
                  <a:pt x="82" y="64"/>
                </a:cubicBezTo>
                <a:cubicBezTo>
                  <a:pt x="82" y="65"/>
                  <a:pt x="82" y="67"/>
                  <a:pt x="81" y="68"/>
                </a:cubicBezTo>
                <a:cubicBezTo>
                  <a:pt x="81" y="69"/>
                  <a:pt x="80" y="71"/>
                  <a:pt x="80" y="72"/>
                </a:cubicBezTo>
                <a:cubicBezTo>
                  <a:pt x="79" y="73"/>
                  <a:pt x="79" y="75"/>
                  <a:pt x="81" y="76"/>
                </a:cubicBezTo>
                <a:cubicBezTo>
                  <a:pt x="82" y="77"/>
                  <a:pt x="84" y="76"/>
                  <a:pt x="85" y="75"/>
                </a:cubicBezTo>
                <a:cubicBezTo>
                  <a:pt x="86" y="73"/>
                  <a:pt x="86" y="71"/>
                  <a:pt x="87" y="70"/>
                </a:cubicBezTo>
                <a:cubicBezTo>
                  <a:pt x="87" y="68"/>
                  <a:pt x="87" y="66"/>
                  <a:pt x="87" y="64"/>
                </a:cubicBezTo>
                <a:cubicBezTo>
                  <a:pt x="87" y="58"/>
                  <a:pt x="85" y="52"/>
                  <a:pt x="81" y="48"/>
                </a:cubicBezTo>
                <a:cubicBezTo>
                  <a:pt x="77" y="44"/>
                  <a:pt x="72" y="42"/>
                  <a:pt x="66" y="42"/>
                </a:cubicBezTo>
                <a:cubicBezTo>
                  <a:pt x="64" y="42"/>
                  <a:pt x="63" y="43"/>
                  <a:pt x="63" y="45"/>
                </a:cubicBezTo>
                <a:cubicBezTo>
                  <a:pt x="63" y="46"/>
                  <a:pt x="64" y="48"/>
                  <a:pt x="66" y="48"/>
                </a:cubicBezTo>
                <a:close/>
                <a:moveTo>
                  <a:pt x="119" y="103"/>
                </a:moveTo>
                <a:cubicBezTo>
                  <a:pt x="119" y="103"/>
                  <a:pt x="119" y="103"/>
                  <a:pt x="119" y="103"/>
                </a:cubicBezTo>
                <a:cubicBezTo>
                  <a:pt x="115" y="103"/>
                  <a:pt x="115" y="103"/>
                  <a:pt x="115" y="103"/>
                </a:cubicBezTo>
                <a:cubicBezTo>
                  <a:pt x="115" y="29"/>
                  <a:pt x="115" y="29"/>
                  <a:pt x="115" y="29"/>
                </a:cubicBezTo>
                <a:cubicBezTo>
                  <a:pt x="119" y="29"/>
                  <a:pt x="119" y="29"/>
                  <a:pt x="119" y="29"/>
                </a:cubicBezTo>
                <a:cubicBezTo>
                  <a:pt x="121" y="29"/>
                  <a:pt x="123" y="27"/>
                  <a:pt x="123" y="24"/>
                </a:cubicBezTo>
                <a:cubicBezTo>
                  <a:pt x="123" y="21"/>
                  <a:pt x="121" y="19"/>
                  <a:pt x="119" y="19"/>
                </a:cubicBezTo>
                <a:cubicBezTo>
                  <a:pt x="72" y="19"/>
                  <a:pt x="72" y="19"/>
                  <a:pt x="72" y="19"/>
                </a:cubicBezTo>
                <a:cubicBezTo>
                  <a:pt x="74" y="17"/>
                  <a:pt x="74" y="15"/>
                  <a:pt x="74" y="13"/>
                </a:cubicBezTo>
                <a:cubicBezTo>
                  <a:pt x="74" y="9"/>
                  <a:pt x="73" y="6"/>
                  <a:pt x="71" y="4"/>
                </a:cubicBezTo>
                <a:cubicBezTo>
                  <a:pt x="68" y="2"/>
                  <a:pt x="65" y="0"/>
                  <a:pt x="62" y="0"/>
                </a:cubicBezTo>
                <a:cubicBezTo>
                  <a:pt x="58" y="0"/>
                  <a:pt x="55" y="2"/>
                  <a:pt x="53" y="4"/>
                </a:cubicBezTo>
                <a:cubicBezTo>
                  <a:pt x="51" y="6"/>
                  <a:pt x="49" y="9"/>
                  <a:pt x="49" y="13"/>
                </a:cubicBezTo>
                <a:cubicBezTo>
                  <a:pt x="49" y="15"/>
                  <a:pt x="50" y="17"/>
                  <a:pt x="51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2" y="19"/>
                  <a:pt x="0" y="21"/>
                  <a:pt x="0" y="24"/>
                </a:cubicBezTo>
                <a:cubicBezTo>
                  <a:pt x="0" y="27"/>
                  <a:pt x="2" y="29"/>
                  <a:pt x="5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103"/>
                  <a:pt x="8" y="103"/>
                  <a:pt x="8" y="103"/>
                </a:cubicBezTo>
                <a:cubicBezTo>
                  <a:pt x="5" y="103"/>
                  <a:pt x="5" y="103"/>
                  <a:pt x="5" y="103"/>
                </a:cubicBezTo>
                <a:cubicBezTo>
                  <a:pt x="2" y="103"/>
                  <a:pt x="0" y="105"/>
                  <a:pt x="0" y="108"/>
                </a:cubicBezTo>
                <a:cubicBezTo>
                  <a:pt x="0" y="110"/>
                  <a:pt x="2" y="112"/>
                  <a:pt x="5" y="112"/>
                </a:cubicBezTo>
                <a:cubicBezTo>
                  <a:pt x="119" y="112"/>
                  <a:pt x="119" y="112"/>
                  <a:pt x="119" y="112"/>
                </a:cubicBezTo>
                <a:cubicBezTo>
                  <a:pt x="121" y="112"/>
                  <a:pt x="123" y="110"/>
                  <a:pt x="123" y="108"/>
                </a:cubicBezTo>
                <a:cubicBezTo>
                  <a:pt x="123" y="105"/>
                  <a:pt x="121" y="103"/>
                  <a:pt x="119" y="103"/>
                </a:cubicBezTo>
                <a:close/>
                <a:moveTo>
                  <a:pt x="57" y="8"/>
                </a:moveTo>
                <a:cubicBezTo>
                  <a:pt x="57" y="8"/>
                  <a:pt x="57" y="8"/>
                  <a:pt x="57" y="8"/>
                </a:cubicBezTo>
                <a:cubicBezTo>
                  <a:pt x="58" y="7"/>
                  <a:pt x="60" y="6"/>
                  <a:pt x="62" y="6"/>
                </a:cubicBezTo>
                <a:cubicBezTo>
                  <a:pt x="64" y="6"/>
                  <a:pt x="65" y="7"/>
                  <a:pt x="67" y="8"/>
                </a:cubicBezTo>
                <a:cubicBezTo>
                  <a:pt x="68" y="9"/>
                  <a:pt x="69" y="11"/>
                  <a:pt x="69" y="13"/>
                </a:cubicBezTo>
                <a:cubicBezTo>
                  <a:pt x="69" y="14"/>
                  <a:pt x="68" y="16"/>
                  <a:pt x="67" y="17"/>
                </a:cubicBezTo>
                <a:cubicBezTo>
                  <a:pt x="65" y="18"/>
                  <a:pt x="64" y="19"/>
                  <a:pt x="62" y="19"/>
                </a:cubicBezTo>
                <a:cubicBezTo>
                  <a:pt x="62" y="19"/>
                  <a:pt x="62" y="19"/>
                  <a:pt x="62" y="19"/>
                </a:cubicBezTo>
                <a:cubicBezTo>
                  <a:pt x="60" y="19"/>
                  <a:pt x="58" y="18"/>
                  <a:pt x="57" y="17"/>
                </a:cubicBezTo>
                <a:cubicBezTo>
                  <a:pt x="56" y="16"/>
                  <a:pt x="55" y="14"/>
                  <a:pt x="55" y="13"/>
                </a:cubicBezTo>
                <a:cubicBezTo>
                  <a:pt x="55" y="11"/>
                  <a:pt x="56" y="9"/>
                  <a:pt x="57" y="8"/>
                </a:cubicBezTo>
                <a:close/>
                <a:moveTo>
                  <a:pt x="109" y="103"/>
                </a:moveTo>
                <a:cubicBezTo>
                  <a:pt x="109" y="103"/>
                  <a:pt x="109" y="103"/>
                  <a:pt x="109" y="103"/>
                </a:cubicBezTo>
                <a:cubicBezTo>
                  <a:pt x="14" y="103"/>
                  <a:pt x="14" y="103"/>
                  <a:pt x="14" y="103"/>
                </a:cubicBezTo>
                <a:cubicBezTo>
                  <a:pt x="14" y="29"/>
                  <a:pt x="14" y="29"/>
                  <a:pt x="14" y="29"/>
                </a:cubicBezTo>
                <a:cubicBezTo>
                  <a:pt x="109" y="29"/>
                  <a:pt x="109" y="29"/>
                  <a:pt x="109" y="29"/>
                </a:cubicBezTo>
                <a:cubicBezTo>
                  <a:pt x="109" y="103"/>
                  <a:pt x="109" y="103"/>
                  <a:pt x="109" y="103"/>
                </a:cubicBezTo>
                <a:close/>
                <a:moveTo>
                  <a:pt x="58" y="90"/>
                </a:moveTo>
                <a:cubicBezTo>
                  <a:pt x="58" y="90"/>
                  <a:pt x="58" y="90"/>
                  <a:pt x="58" y="90"/>
                </a:cubicBezTo>
                <a:cubicBezTo>
                  <a:pt x="62" y="90"/>
                  <a:pt x="66" y="89"/>
                  <a:pt x="69" y="87"/>
                </a:cubicBezTo>
                <a:cubicBezTo>
                  <a:pt x="69" y="87"/>
                  <a:pt x="69" y="87"/>
                  <a:pt x="69" y="87"/>
                </a:cubicBezTo>
                <a:cubicBezTo>
                  <a:pt x="72" y="85"/>
                  <a:pt x="75" y="82"/>
                  <a:pt x="77" y="79"/>
                </a:cubicBezTo>
                <a:cubicBezTo>
                  <a:pt x="77" y="79"/>
                  <a:pt x="77" y="79"/>
                  <a:pt x="77" y="79"/>
                </a:cubicBezTo>
                <a:cubicBezTo>
                  <a:pt x="78" y="77"/>
                  <a:pt x="77" y="75"/>
                  <a:pt x="76" y="75"/>
                </a:cubicBezTo>
                <a:cubicBezTo>
                  <a:pt x="61" y="66"/>
                  <a:pt x="61" y="66"/>
                  <a:pt x="61" y="66"/>
                </a:cubicBezTo>
                <a:cubicBezTo>
                  <a:pt x="61" y="49"/>
                  <a:pt x="61" y="49"/>
                  <a:pt x="61" y="49"/>
                </a:cubicBezTo>
                <a:cubicBezTo>
                  <a:pt x="61" y="47"/>
                  <a:pt x="60" y="46"/>
                  <a:pt x="58" y="46"/>
                </a:cubicBezTo>
                <a:cubicBezTo>
                  <a:pt x="52" y="46"/>
                  <a:pt x="46" y="48"/>
                  <a:pt x="43" y="52"/>
                </a:cubicBezTo>
                <a:cubicBezTo>
                  <a:pt x="39" y="56"/>
                  <a:pt x="36" y="62"/>
                  <a:pt x="36" y="68"/>
                </a:cubicBezTo>
                <a:cubicBezTo>
                  <a:pt x="36" y="74"/>
                  <a:pt x="39" y="79"/>
                  <a:pt x="43" y="83"/>
                </a:cubicBezTo>
                <a:cubicBezTo>
                  <a:pt x="46" y="87"/>
                  <a:pt x="52" y="90"/>
                  <a:pt x="58" y="90"/>
                </a:cubicBezTo>
                <a:close/>
                <a:moveTo>
                  <a:pt x="47" y="56"/>
                </a:moveTo>
                <a:cubicBezTo>
                  <a:pt x="47" y="56"/>
                  <a:pt x="47" y="56"/>
                  <a:pt x="47" y="56"/>
                </a:cubicBezTo>
                <a:cubicBezTo>
                  <a:pt x="49" y="54"/>
                  <a:pt x="52" y="52"/>
                  <a:pt x="55" y="52"/>
                </a:cubicBezTo>
                <a:cubicBezTo>
                  <a:pt x="55" y="68"/>
                  <a:pt x="55" y="68"/>
                  <a:pt x="55" y="68"/>
                </a:cubicBezTo>
                <a:cubicBezTo>
                  <a:pt x="55" y="69"/>
                  <a:pt x="56" y="70"/>
                  <a:pt x="57" y="70"/>
                </a:cubicBezTo>
                <a:cubicBezTo>
                  <a:pt x="70" y="78"/>
                  <a:pt x="70" y="78"/>
                  <a:pt x="70" y="78"/>
                </a:cubicBezTo>
                <a:cubicBezTo>
                  <a:pt x="69" y="80"/>
                  <a:pt x="68" y="81"/>
                  <a:pt x="66" y="82"/>
                </a:cubicBezTo>
                <a:cubicBezTo>
                  <a:pt x="66" y="82"/>
                  <a:pt x="66" y="82"/>
                  <a:pt x="66" y="82"/>
                </a:cubicBezTo>
                <a:cubicBezTo>
                  <a:pt x="64" y="83"/>
                  <a:pt x="61" y="84"/>
                  <a:pt x="58" y="84"/>
                </a:cubicBezTo>
                <a:cubicBezTo>
                  <a:pt x="54" y="84"/>
                  <a:pt x="50" y="82"/>
                  <a:pt x="47" y="79"/>
                </a:cubicBezTo>
                <a:cubicBezTo>
                  <a:pt x="44" y="76"/>
                  <a:pt x="42" y="72"/>
                  <a:pt x="42" y="68"/>
                </a:cubicBezTo>
                <a:cubicBezTo>
                  <a:pt x="42" y="63"/>
                  <a:pt x="44" y="59"/>
                  <a:pt x="47" y="5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3" name="PA_任意多边形 23"/>
          <p:cNvSpPr>
            <a:spLocks noEditPoints="1"/>
          </p:cNvSpPr>
          <p:nvPr>
            <p:custDataLst>
              <p:tags r:id="rId19"/>
            </p:custDataLst>
          </p:nvPr>
        </p:nvSpPr>
        <p:spPr bwMode="auto">
          <a:xfrm>
            <a:off x="3852888" y="3516835"/>
            <a:ext cx="319536" cy="319632"/>
          </a:xfrm>
          <a:custGeom>
            <a:avLst/>
            <a:gdLst>
              <a:gd name="T0" fmla="*/ 100 w 121"/>
              <a:gd name="T1" fmla="*/ 1 h 121"/>
              <a:gd name="T2" fmla="*/ 105 w 121"/>
              <a:gd name="T3" fmla="*/ 2 h 121"/>
              <a:gd name="T4" fmla="*/ 108 w 121"/>
              <a:gd name="T5" fmla="*/ 13 h 121"/>
              <a:gd name="T6" fmla="*/ 119 w 121"/>
              <a:gd name="T7" fmla="*/ 16 h 121"/>
              <a:gd name="T8" fmla="*/ 120 w 121"/>
              <a:gd name="T9" fmla="*/ 17 h 121"/>
              <a:gd name="T10" fmla="*/ 105 w 121"/>
              <a:gd name="T11" fmla="*/ 36 h 121"/>
              <a:gd name="T12" fmla="*/ 93 w 121"/>
              <a:gd name="T13" fmla="*/ 35 h 121"/>
              <a:gd name="T14" fmla="*/ 96 w 121"/>
              <a:gd name="T15" fmla="*/ 62 h 121"/>
              <a:gd name="T16" fmla="*/ 85 w 121"/>
              <a:gd name="T17" fmla="*/ 88 h 121"/>
              <a:gd name="T18" fmla="*/ 33 w 121"/>
              <a:gd name="T19" fmla="*/ 88 h 121"/>
              <a:gd name="T20" fmla="*/ 33 w 121"/>
              <a:gd name="T21" fmla="*/ 35 h 121"/>
              <a:gd name="T22" fmla="*/ 82 w 121"/>
              <a:gd name="T23" fmla="*/ 32 h 121"/>
              <a:gd name="T24" fmla="*/ 84 w 121"/>
              <a:gd name="T25" fmla="*/ 19 h 121"/>
              <a:gd name="T26" fmla="*/ 107 w 121"/>
              <a:gd name="T27" fmla="*/ 47 h 121"/>
              <a:gd name="T28" fmla="*/ 109 w 121"/>
              <a:gd name="T29" fmla="*/ 54 h 121"/>
              <a:gd name="T30" fmla="*/ 95 w 121"/>
              <a:gd name="T31" fmla="*/ 97 h 121"/>
              <a:gd name="T32" fmla="*/ 24 w 121"/>
              <a:gd name="T33" fmla="*/ 97 h 121"/>
              <a:gd name="T34" fmla="*/ 24 w 121"/>
              <a:gd name="T35" fmla="*/ 26 h 121"/>
              <a:gd name="T36" fmla="*/ 67 w 121"/>
              <a:gd name="T37" fmla="*/ 12 h 121"/>
              <a:gd name="T38" fmla="*/ 80 w 121"/>
              <a:gd name="T39" fmla="*/ 10 h 121"/>
              <a:gd name="T40" fmla="*/ 68 w 121"/>
              <a:gd name="T41" fmla="*/ 3 h 121"/>
              <a:gd name="T42" fmla="*/ 17 w 121"/>
              <a:gd name="T43" fmla="*/ 19 h 121"/>
              <a:gd name="T44" fmla="*/ 17 w 121"/>
              <a:gd name="T45" fmla="*/ 104 h 121"/>
              <a:gd name="T46" fmla="*/ 102 w 121"/>
              <a:gd name="T47" fmla="*/ 104 h 121"/>
              <a:gd name="T48" fmla="*/ 118 w 121"/>
              <a:gd name="T49" fmla="*/ 53 h 121"/>
              <a:gd name="T50" fmla="*/ 111 w 121"/>
              <a:gd name="T51" fmla="*/ 41 h 121"/>
              <a:gd name="T52" fmla="*/ 59 w 121"/>
              <a:gd name="T53" fmla="*/ 45 h 121"/>
              <a:gd name="T54" fmla="*/ 68 w 121"/>
              <a:gd name="T55" fmla="*/ 47 h 121"/>
              <a:gd name="T56" fmla="*/ 59 w 121"/>
              <a:gd name="T57" fmla="*/ 30 h 121"/>
              <a:gd name="T58" fmla="*/ 37 w 121"/>
              <a:gd name="T59" fmla="*/ 39 h 121"/>
              <a:gd name="T60" fmla="*/ 28 w 121"/>
              <a:gd name="T61" fmla="*/ 62 h 121"/>
              <a:gd name="T62" fmla="*/ 59 w 121"/>
              <a:gd name="T63" fmla="*/ 93 h 121"/>
              <a:gd name="T64" fmla="*/ 82 w 121"/>
              <a:gd name="T65" fmla="*/ 84 h 121"/>
              <a:gd name="T66" fmla="*/ 85 w 121"/>
              <a:gd name="T67" fmla="*/ 43 h 121"/>
              <a:gd name="T68" fmla="*/ 76 w 121"/>
              <a:gd name="T69" fmla="*/ 62 h 121"/>
              <a:gd name="T70" fmla="*/ 71 w 121"/>
              <a:gd name="T71" fmla="*/ 74 h 121"/>
              <a:gd name="T72" fmla="*/ 47 w 121"/>
              <a:gd name="T73" fmla="*/ 74 h 121"/>
              <a:gd name="T74" fmla="*/ 47 w 121"/>
              <a:gd name="T75" fmla="*/ 50 h 121"/>
              <a:gd name="T76" fmla="*/ 59 w 121"/>
              <a:gd name="T77" fmla="*/ 45 h 121"/>
              <a:gd name="T78" fmla="*/ 63 w 121"/>
              <a:gd name="T79" fmla="*/ 51 h 121"/>
              <a:gd name="T80" fmla="*/ 51 w 121"/>
              <a:gd name="T81" fmla="*/ 54 h 121"/>
              <a:gd name="T82" fmla="*/ 51 w 121"/>
              <a:gd name="T83" fmla="*/ 70 h 121"/>
              <a:gd name="T84" fmla="*/ 67 w 121"/>
              <a:gd name="T85" fmla="*/ 70 h 121"/>
              <a:gd name="T86" fmla="*/ 71 w 121"/>
              <a:gd name="T87" fmla="*/ 62 h 121"/>
              <a:gd name="T88" fmla="*/ 63 w 121"/>
              <a:gd name="T89" fmla="*/ 65 h 121"/>
              <a:gd name="T90" fmla="*/ 56 w 121"/>
              <a:gd name="T91" fmla="*/ 58 h 121"/>
              <a:gd name="T92" fmla="*/ 101 w 121"/>
              <a:gd name="T93" fmla="*/ 8 h 121"/>
              <a:gd name="T94" fmla="*/ 90 w 121"/>
              <a:gd name="T95" fmla="*/ 19 h 121"/>
              <a:gd name="T96" fmla="*/ 103 w 121"/>
              <a:gd name="T97" fmla="*/ 14 h 121"/>
              <a:gd name="T98" fmla="*/ 107 w 121"/>
              <a:gd name="T99" fmla="*/ 18 h 121"/>
              <a:gd name="T100" fmla="*/ 96 w 121"/>
              <a:gd name="T101" fmla="*/ 29 h 121"/>
              <a:gd name="T102" fmla="*/ 113 w 121"/>
              <a:gd name="T103" fmla="*/ 2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1" h="121">
                <a:moveTo>
                  <a:pt x="85" y="16"/>
                </a:moveTo>
                <a:cubicBezTo>
                  <a:pt x="100" y="1"/>
                  <a:pt x="100" y="1"/>
                  <a:pt x="100" y="1"/>
                </a:cubicBezTo>
                <a:cubicBezTo>
                  <a:pt x="101" y="0"/>
                  <a:pt x="103" y="0"/>
                  <a:pt x="104" y="1"/>
                </a:cubicBezTo>
                <a:cubicBezTo>
                  <a:pt x="105" y="1"/>
                  <a:pt x="105" y="2"/>
                  <a:pt x="105" y="2"/>
                </a:cubicBezTo>
                <a:cubicBezTo>
                  <a:pt x="105" y="2"/>
                  <a:pt x="105" y="2"/>
                  <a:pt x="105" y="2"/>
                </a:cubicBezTo>
                <a:cubicBezTo>
                  <a:pt x="108" y="13"/>
                  <a:pt x="108" y="13"/>
                  <a:pt x="108" y="13"/>
                </a:cubicBezTo>
                <a:cubicBezTo>
                  <a:pt x="119" y="16"/>
                  <a:pt x="119" y="16"/>
                  <a:pt x="119" y="16"/>
                </a:cubicBezTo>
                <a:cubicBezTo>
                  <a:pt x="119" y="16"/>
                  <a:pt x="119" y="16"/>
                  <a:pt x="119" y="16"/>
                </a:cubicBezTo>
                <a:cubicBezTo>
                  <a:pt x="119" y="16"/>
                  <a:pt x="119" y="16"/>
                  <a:pt x="119" y="16"/>
                </a:cubicBezTo>
                <a:cubicBezTo>
                  <a:pt x="119" y="16"/>
                  <a:pt x="120" y="16"/>
                  <a:pt x="120" y="17"/>
                </a:cubicBezTo>
                <a:cubicBezTo>
                  <a:pt x="121" y="18"/>
                  <a:pt x="121" y="19"/>
                  <a:pt x="120" y="21"/>
                </a:cubicBezTo>
                <a:cubicBezTo>
                  <a:pt x="105" y="36"/>
                  <a:pt x="105" y="36"/>
                  <a:pt x="105" y="36"/>
                </a:cubicBezTo>
                <a:cubicBezTo>
                  <a:pt x="104" y="37"/>
                  <a:pt x="103" y="37"/>
                  <a:pt x="102" y="37"/>
                </a:cubicBezTo>
                <a:cubicBezTo>
                  <a:pt x="93" y="35"/>
                  <a:pt x="93" y="35"/>
                  <a:pt x="93" y="35"/>
                </a:cubicBezTo>
                <a:cubicBezTo>
                  <a:pt x="89" y="39"/>
                  <a:pt x="89" y="39"/>
                  <a:pt x="89" y="39"/>
                </a:cubicBezTo>
                <a:cubicBezTo>
                  <a:pt x="94" y="45"/>
                  <a:pt x="96" y="53"/>
                  <a:pt x="96" y="62"/>
                </a:cubicBezTo>
                <a:cubicBezTo>
                  <a:pt x="96" y="72"/>
                  <a:pt x="92" y="81"/>
                  <a:pt x="86" y="88"/>
                </a:cubicBezTo>
                <a:cubicBezTo>
                  <a:pt x="85" y="88"/>
                  <a:pt x="85" y="88"/>
                  <a:pt x="85" y="88"/>
                </a:cubicBezTo>
                <a:cubicBezTo>
                  <a:pt x="79" y="95"/>
                  <a:pt x="70" y="99"/>
                  <a:pt x="59" y="99"/>
                </a:cubicBezTo>
                <a:cubicBezTo>
                  <a:pt x="49" y="99"/>
                  <a:pt x="40" y="94"/>
                  <a:pt x="33" y="88"/>
                </a:cubicBezTo>
                <a:cubicBezTo>
                  <a:pt x="27" y="81"/>
                  <a:pt x="22" y="72"/>
                  <a:pt x="22" y="62"/>
                </a:cubicBezTo>
                <a:cubicBezTo>
                  <a:pt x="22" y="51"/>
                  <a:pt x="27" y="42"/>
                  <a:pt x="33" y="35"/>
                </a:cubicBezTo>
                <a:cubicBezTo>
                  <a:pt x="40" y="29"/>
                  <a:pt x="49" y="25"/>
                  <a:pt x="59" y="25"/>
                </a:cubicBezTo>
                <a:cubicBezTo>
                  <a:pt x="68" y="25"/>
                  <a:pt x="76" y="27"/>
                  <a:pt x="82" y="32"/>
                </a:cubicBezTo>
                <a:cubicBezTo>
                  <a:pt x="86" y="28"/>
                  <a:pt x="86" y="28"/>
                  <a:pt x="86" y="28"/>
                </a:cubicBezTo>
                <a:cubicBezTo>
                  <a:pt x="84" y="19"/>
                  <a:pt x="84" y="19"/>
                  <a:pt x="84" y="19"/>
                </a:cubicBezTo>
                <a:cubicBezTo>
                  <a:pt x="84" y="18"/>
                  <a:pt x="84" y="17"/>
                  <a:pt x="85" y="16"/>
                </a:cubicBezTo>
                <a:close/>
                <a:moveTo>
                  <a:pt x="107" y="47"/>
                </a:moveTo>
                <a:cubicBezTo>
                  <a:pt x="107" y="47"/>
                  <a:pt x="107" y="47"/>
                  <a:pt x="107" y="47"/>
                </a:cubicBezTo>
                <a:cubicBezTo>
                  <a:pt x="108" y="49"/>
                  <a:pt x="109" y="52"/>
                  <a:pt x="109" y="54"/>
                </a:cubicBezTo>
                <a:cubicBezTo>
                  <a:pt x="109" y="57"/>
                  <a:pt x="110" y="59"/>
                  <a:pt x="110" y="62"/>
                </a:cubicBezTo>
                <a:cubicBezTo>
                  <a:pt x="110" y="75"/>
                  <a:pt x="104" y="88"/>
                  <a:pt x="95" y="97"/>
                </a:cubicBezTo>
                <a:cubicBezTo>
                  <a:pt x="86" y="106"/>
                  <a:pt x="73" y="112"/>
                  <a:pt x="59" y="112"/>
                </a:cubicBezTo>
                <a:cubicBezTo>
                  <a:pt x="46" y="112"/>
                  <a:pt x="33" y="106"/>
                  <a:pt x="24" y="97"/>
                </a:cubicBezTo>
                <a:cubicBezTo>
                  <a:pt x="15" y="88"/>
                  <a:pt x="9" y="75"/>
                  <a:pt x="9" y="62"/>
                </a:cubicBezTo>
                <a:cubicBezTo>
                  <a:pt x="9" y="48"/>
                  <a:pt x="15" y="35"/>
                  <a:pt x="24" y="26"/>
                </a:cubicBezTo>
                <a:cubicBezTo>
                  <a:pt x="33" y="17"/>
                  <a:pt x="46" y="11"/>
                  <a:pt x="59" y="11"/>
                </a:cubicBezTo>
                <a:cubicBezTo>
                  <a:pt x="62" y="11"/>
                  <a:pt x="64" y="12"/>
                  <a:pt x="67" y="12"/>
                </a:cubicBezTo>
                <a:cubicBezTo>
                  <a:pt x="69" y="12"/>
                  <a:pt x="72" y="13"/>
                  <a:pt x="74" y="14"/>
                </a:cubicBezTo>
                <a:cubicBezTo>
                  <a:pt x="76" y="14"/>
                  <a:pt x="79" y="13"/>
                  <a:pt x="80" y="10"/>
                </a:cubicBezTo>
                <a:cubicBezTo>
                  <a:pt x="81" y="8"/>
                  <a:pt x="79" y="5"/>
                  <a:pt x="77" y="5"/>
                </a:cubicBezTo>
                <a:cubicBezTo>
                  <a:pt x="74" y="4"/>
                  <a:pt x="71" y="3"/>
                  <a:pt x="68" y="3"/>
                </a:cubicBezTo>
                <a:cubicBezTo>
                  <a:pt x="65" y="2"/>
                  <a:pt x="62" y="2"/>
                  <a:pt x="59" y="2"/>
                </a:cubicBezTo>
                <a:cubicBezTo>
                  <a:pt x="43" y="2"/>
                  <a:pt x="28" y="9"/>
                  <a:pt x="17" y="19"/>
                </a:cubicBezTo>
                <a:cubicBezTo>
                  <a:pt x="6" y="30"/>
                  <a:pt x="0" y="45"/>
                  <a:pt x="0" y="62"/>
                </a:cubicBezTo>
                <a:cubicBezTo>
                  <a:pt x="0" y="78"/>
                  <a:pt x="6" y="93"/>
                  <a:pt x="17" y="104"/>
                </a:cubicBezTo>
                <a:cubicBezTo>
                  <a:pt x="28" y="115"/>
                  <a:pt x="43" y="121"/>
                  <a:pt x="59" y="121"/>
                </a:cubicBezTo>
                <a:cubicBezTo>
                  <a:pt x="76" y="121"/>
                  <a:pt x="91" y="115"/>
                  <a:pt x="102" y="104"/>
                </a:cubicBezTo>
                <a:cubicBezTo>
                  <a:pt x="112" y="93"/>
                  <a:pt x="119" y="78"/>
                  <a:pt x="119" y="62"/>
                </a:cubicBezTo>
                <a:cubicBezTo>
                  <a:pt x="119" y="59"/>
                  <a:pt x="119" y="56"/>
                  <a:pt x="118" y="53"/>
                </a:cubicBezTo>
                <a:cubicBezTo>
                  <a:pt x="118" y="50"/>
                  <a:pt x="117" y="47"/>
                  <a:pt x="116" y="44"/>
                </a:cubicBezTo>
                <a:cubicBezTo>
                  <a:pt x="116" y="42"/>
                  <a:pt x="113" y="40"/>
                  <a:pt x="111" y="41"/>
                </a:cubicBezTo>
                <a:cubicBezTo>
                  <a:pt x="108" y="42"/>
                  <a:pt x="107" y="44"/>
                  <a:pt x="107" y="47"/>
                </a:cubicBezTo>
                <a:close/>
                <a:moveTo>
                  <a:pt x="59" y="45"/>
                </a:moveTo>
                <a:cubicBezTo>
                  <a:pt x="59" y="45"/>
                  <a:pt x="59" y="45"/>
                  <a:pt x="59" y="45"/>
                </a:cubicBezTo>
                <a:cubicBezTo>
                  <a:pt x="62" y="45"/>
                  <a:pt x="65" y="45"/>
                  <a:pt x="68" y="47"/>
                </a:cubicBezTo>
                <a:cubicBezTo>
                  <a:pt x="78" y="36"/>
                  <a:pt x="78" y="36"/>
                  <a:pt x="78" y="36"/>
                </a:cubicBezTo>
                <a:cubicBezTo>
                  <a:pt x="73" y="33"/>
                  <a:pt x="66" y="30"/>
                  <a:pt x="59" y="30"/>
                </a:cubicBezTo>
                <a:cubicBezTo>
                  <a:pt x="51" y="30"/>
                  <a:pt x="43" y="34"/>
                  <a:pt x="37" y="39"/>
                </a:cubicBezTo>
                <a:cubicBezTo>
                  <a:pt x="37" y="39"/>
                  <a:pt x="37" y="39"/>
                  <a:pt x="37" y="39"/>
                </a:cubicBezTo>
                <a:cubicBezTo>
                  <a:pt x="37" y="39"/>
                  <a:pt x="37" y="39"/>
                  <a:pt x="37" y="39"/>
                </a:cubicBezTo>
                <a:cubicBezTo>
                  <a:pt x="32" y="45"/>
                  <a:pt x="28" y="53"/>
                  <a:pt x="28" y="62"/>
                </a:cubicBezTo>
                <a:cubicBezTo>
                  <a:pt x="28" y="70"/>
                  <a:pt x="32" y="78"/>
                  <a:pt x="37" y="84"/>
                </a:cubicBezTo>
                <a:cubicBezTo>
                  <a:pt x="43" y="89"/>
                  <a:pt x="51" y="93"/>
                  <a:pt x="59" y="93"/>
                </a:cubicBezTo>
                <a:cubicBezTo>
                  <a:pt x="68" y="93"/>
                  <a:pt x="76" y="90"/>
                  <a:pt x="81" y="84"/>
                </a:cubicBezTo>
                <a:cubicBezTo>
                  <a:pt x="82" y="84"/>
                  <a:pt x="82" y="84"/>
                  <a:pt x="82" y="84"/>
                </a:cubicBezTo>
                <a:cubicBezTo>
                  <a:pt x="87" y="78"/>
                  <a:pt x="91" y="70"/>
                  <a:pt x="91" y="62"/>
                </a:cubicBezTo>
                <a:cubicBezTo>
                  <a:pt x="91" y="55"/>
                  <a:pt x="88" y="48"/>
                  <a:pt x="85" y="43"/>
                </a:cubicBezTo>
                <a:cubicBezTo>
                  <a:pt x="74" y="53"/>
                  <a:pt x="74" y="53"/>
                  <a:pt x="74" y="53"/>
                </a:cubicBezTo>
                <a:cubicBezTo>
                  <a:pt x="76" y="56"/>
                  <a:pt x="76" y="59"/>
                  <a:pt x="76" y="62"/>
                </a:cubicBezTo>
                <a:cubicBezTo>
                  <a:pt x="76" y="66"/>
                  <a:pt x="75" y="71"/>
                  <a:pt x="71" y="74"/>
                </a:cubicBezTo>
                <a:cubicBezTo>
                  <a:pt x="71" y="74"/>
                  <a:pt x="71" y="74"/>
                  <a:pt x="71" y="74"/>
                </a:cubicBezTo>
                <a:cubicBezTo>
                  <a:pt x="68" y="77"/>
                  <a:pt x="64" y="79"/>
                  <a:pt x="59" y="79"/>
                </a:cubicBezTo>
                <a:cubicBezTo>
                  <a:pt x="55" y="79"/>
                  <a:pt x="50" y="77"/>
                  <a:pt x="47" y="74"/>
                </a:cubicBezTo>
                <a:cubicBezTo>
                  <a:pt x="44" y="71"/>
                  <a:pt x="42" y="66"/>
                  <a:pt x="42" y="62"/>
                </a:cubicBezTo>
                <a:cubicBezTo>
                  <a:pt x="42" y="57"/>
                  <a:pt x="44" y="53"/>
                  <a:pt x="47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0" y="47"/>
                  <a:pt x="55" y="45"/>
                  <a:pt x="59" y="45"/>
                </a:cubicBezTo>
                <a:close/>
                <a:moveTo>
                  <a:pt x="63" y="51"/>
                </a:moveTo>
                <a:cubicBezTo>
                  <a:pt x="63" y="51"/>
                  <a:pt x="63" y="51"/>
                  <a:pt x="63" y="51"/>
                </a:cubicBezTo>
                <a:cubicBezTo>
                  <a:pt x="62" y="51"/>
                  <a:pt x="61" y="50"/>
                  <a:pt x="59" y="50"/>
                </a:cubicBezTo>
                <a:cubicBezTo>
                  <a:pt x="56" y="50"/>
                  <a:pt x="53" y="52"/>
                  <a:pt x="51" y="54"/>
                </a:cubicBezTo>
                <a:cubicBezTo>
                  <a:pt x="49" y="56"/>
                  <a:pt x="48" y="58"/>
                  <a:pt x="48" y="62"/>
                </a:cubicBezTo>
                <a:cubicBezTo>
                  <a:pt x="48" y="65"/>
                  <a:pt x="49" y="68"/>
                  <a:pt x="51" y="70"/>
                </a:cubicBezTo>
                <a:cubicBezTo>
                  <a:pt x="53" y="72"/>
                  <a:pt x="56" y="73"/>
                  <a:pt x="59" y="73"/>
                </a:cubicBezTo>
                <a:cubicBezTo>
                  <a:pt x="63" y="73"/>
                  <a:pt x="65" y="72"/>
                  <a:pt x="67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9" y="68"/>
                  <a:pt x="71" y="65"/>
                  <a:pt x="71" y="62"/>
                </a:cubicBezTo>
                <a:cubicBezTo>
                  <a:pt x="71" y="60"/>
                  <a:pt x="71" y="59"/>
                  <a:pt x="70" y="58"/>
                </a:cubicBezTo>
                <a:cubicBezTo>
                  <a:pt x="63" y="65"/>
                  <a:pt x="63" y="65"/>
                  <a:pt x="63" y="65"/>
                </a:cubicBezTo>
                <a:cubicBezTo>
                  <a:pt x="61" y="67"/>
                  <a:pt x="58" y="67"/>
                  <a:pt x="56" y="65"/>
                </a:cubicBezTo>
                <a:cubicBezTo>
                  <a:pt x="54" y="63"/>
                  <a:pt x="54" y="60"/>
                  <a:pt x="56" y="58"/>
                </a:cubicBezTo>
                <a:cubicBezTo>
                  <a:pt x="63" y="51"/>
                  <a:pt x="63" y="51"/>
                  <a:pt x="63" y="51"/>
                </a:cubicBezTo>
                <a:close/>
                <a:moveTo>
                  <a:pt x="101" y="8"/>
                </a:moveTo>
                <a:cubicBezTo>
                  <a:pt x="101" y="8"/>
                  <a:pt x="101" y="8"/>
                  <a:pt x="101" y="8"/>
                </a:cubicBezTo>
                <a:cubicBezTo>
                  <a:pt x="90" y="19"/>
                  <a:pt x="90" y="19"/>
                  <a:pt x="90" y="19"/>
                </a:cubicBezTo>
                <a:cubicBezTo>
                  <a:pt x="92" y="25"/>
                  <a:pt x="92" y="25"/>
                  <a:pt x="92" y="25"/>
                </a:cubicBezTo>
                <a:cubicBezTo>
                  <a:pt x="103" y="14"/>
                  <a:pt x="103" y="14"/>
                  <a:pt x="103" y="14"/>
                </a:cubicBezTo>
                <a:cubicBezTo>
                  <a:pt x="101" y="8"/>
                  <a:pt x="101" y="8"/>
                  <a:pt x="101" y="8"/>
                </a:cubicBezTo>
                <a:close/>
                <a:moveTo>
                  <a:pt x="107" y="18"/>
                </a:moveTo>
                <a:cubicBezTo>
                  <a:pt x="107" y="18"/>
                  <a:pt x="107" y="18"/>
                  <a:pt x="107" y="18"/>
                </a:cubicBezTo>
                <a:cubicBezTo>
                  <a:pt x="96" y="29"/>
                  <a:pt x="96" y="29"/>
                  <a:pt x="96" y="29"/>
                </a:cubicBezTo>
                <a:cubicBezTo>
                  <a:pt x="102" y="31"/>
                  <a:pt x="102" y="31"/>
                  <a:pt x="102" y="31"/>
                </a:cubicBezTo>
                <a:cubicBezTo>
                  <a:pt x="113" y="20"/>
                  <a:pt x="113" y="20"/>
                  <a:pt x="113" y="20"/>
                </a:cubicBezTo>
                <a:cubicBezTo>
                  <a:pt x="107" y="18"/>
                  <a:pt x="107" y="18"/>
                  <a:pt x="107" y="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" name="PA_任意多边形 24"/>
          <p:cNvSpPr>
            <a:spLocks noEditPoints="1"/>
          </p:cNvSpPr>
          <p:nvPr>
            <p:custDataLst>
              <p:tags r:id="rId20"/>
            </p:custDataLst>
          </p:nvPr>
        </p:nvSpPr>
        <p:spPr bwMode="auto">
          <a:xfrm>
            <a:off x="8066666" y="2493194"/>
            <a:ext cx="225357" cy="324119"/>
          </a:xfrm>
          <a:custGeom>
            <a:avLst/>
            <a:gdLst>
              <a:gd name="T0" fmla="*/ 3 w 85"/>
              <a:gd name="T1" fmla="*/ 84 h 122"/>
              <a:gd name="T2" fmla="*/ 17 w 85"/>
              <a:gd name="T3" fmla="*/ 81 h 122"/>
              <a:gd name="T4" fmla="*/ 27 w 85"/>
              <a:gd name="T5" fmla="*/ 51 h 122"/>
              <a:gd name="T6" fmla="*/ 27 w 85"/>
              <a:gd name="T7" fmla="*/ 51 h 122"/>
              <a:gd name="T8" fmla="*/ 27 w 85"/>
              <a:gd name="T9" fmla="*/ 21 h 122"/>
              <a:gd name="T10" fmla="*/ 38 w 85"/>
              <a:gd name="T11" fmla="*/ 15 h 122"/>
              <a:gd name="T12" fmla="*/ 43 w 85"/>
              <a:gd name="T13" fmla="*/ 0 h 122"/>
              <a:gd name="T14" fmla="*/ 48 w 85"/>
              <a:gd name="T15" fmla="*/ 15 h 122"/>
              <a:gd name="T16" fmla="*/ 65 w 85"/>
              <a:gd name="T17" fmla="*/ 36 h 122"/>
              <a:gd name="T18" fmla="*/ 58 w 85"/>
              <a:gd name="T19" fmla="*/ 52 h 122"/>
              <a:gd name="T20" fmla="*/ 69 w 85"/>
              <a:gd name="T21" fmla="*/ 81 h 122"/>
              <a:gd name="T22" fmla="*/ 83 w 85"/>
              <a:gd name="T23" fmla="*/ 84 h 122"/>
              <a:gd name="T24" fmla="*/ 72 w 85"/>
              <a:gd name="T25" fmla="*/ 86 h 122"/>
              <a:gd name="T26" fmla="*/ 81 w 85"/>
              <a:gd name="T27" fmla="*/ 111 h 122"/>
              <a:gd name="T28" fmla="*/ 85 w 85"/>
              <a:gd name="T29" fmla="*/ 117 h 122"/>
              <a:gd name="T30" fmla="*/ 79 w 85"/>
              <a:gd name="T31" fmla="*/ 120 h 122"/>
              <a:gd name="T32" fmla="*/ 76 w 85"/>
              <a:gd name="T33" fmla="*/ 113 h 122"/>
              <a:gd name="T34" fmla="*/ 61 w 85"/>
              <a:gd name="T35" fmla="*/ 86 h 122"/>
              <a:gd name="T36" fmla="*/ 48 w 85"/>
              <a:gd name="T37" fmla="*/ 90 h 122"/>
              <a:gd name="T38" fmla="*/ 38 w 85"/>
              <a:gd name="T39" fmla="*/ 90 h 122"/>
              <a:gd name="T40" fmla="*/ 24 w 85"/>
              <a:gd name="T41" fmla="*/ 86 h 122"/>
              <a:gd name="T42" fmla="*/ 9 w 85"/>
              <a:gd name="T43" fmla="*/ 113 h 122"/>
              <a:gd name="T44" fmla="*/ 6 w 85"/>
              <a:gd name="T45" fmla="*/ 120 h 122"/>
              <a:gd name="T46" fmla="*/ 1 w 85"/>
              <a:gd name="T47" fmla="*/ 117 h 122"/>
              <a:gd name="T48" fmla="*/ 4 w 85"/>
              <a:gd name="T49" fmla="*/ 111 h 122"/>
              <a:gd name="T50" fmla="*/ 14 w 85"/>
              <a:gd name="T51" fmla="*/ 86 h 122"/>
              <a:gd name="T52" fmla="*/ 38 w 85"/>
              <a:gd name="T53" fmla="*/ 81 h 122"/>
              <a:gd name="T54" fmla="*/ 38 w 85"/>
              <a:gd name="T55" fmla="*/ 77 h 122"/>
              <a:gd name="T56" fmla="*/ 48 w 85"/>
              <a:gd name="T57" fmla="*/ 77 h 122"/>
              <a:gd name="T58" fmla="*/ 58 w 85"/>
              <a:gd name="T59" fmla="*/ 81 h 122"/>
              <a:gd name="T60" fmla="*/ 38 w 85"/>
              <a:gd name="T61" fmla="*/ 57 h 122"/>
              <a:gd name="T62" fmla="*/ 38 w 85"/>
              <a:gd name="T63" fmla="*/ 81 h 122"/>
              <a:gd name="T64" fmla="*/ 52 w 85"/>
              <a:gd name="T65" fmla="*/ 27 h 122"/>
              <a:gd name="T66" fmla="*/ 34 w 85"/>
              <a:gd name="T67" fmla="*/ 27 h 122"/>
              <a:gd name="T68" fmla="*/ 34 w 85"/>
              <a:gd name="T69" fmla="*/ 45 h 122"/>
              <a:gd name="T70" fmla="*/ 48 w 85"/>
              <a:gd name="T71" fmla="*/ 47 h 122"/>
              <a:gd name="T72" fmla="*/ 52 w 85"/>
              <a:gd name="T73" fmla="*/ 45 h 122"/>
              <a:gd name="T74" fmla="*/ 52 w 85"/>
              <a:gd name="T75" fmla="*/ 27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5" h="122">
                <a:moveTo>
                  <a:pt x="6" y="86"/>
                </a:moveTo>
                <a:cubicBezTo>
                  <a:pt x="4" y="86"/>
                  <a:pt x="3" y="85"/>
                  <a:pt x="3" y="84"/>
                </a:cubicBezTo>
                <a:cubicBezTo>
                  <a:pt x="3" y="82"/>
                  <a:pt x="4" y="81"/>
                  <a:pt x="6" y="81"/>
                </a:cubicBezTo>
                <a:cubicBezTo>
                  <a:pt x="17" y="81"/>
                  <a:pt x="17" y="81"/>
                  <a:pt x="17" y="81"/>
                </a:cubicBezTo>
                <a:cubicBezTo>
                  <a:pt x="30" y="54"/>
                  <a:pt x="30" y="54"/>
                  <a:pt x="30" y="54"/>
                </a:cubicBezTo>
                <a:cubicBezTo>
                  <a:pt x="29" y="53"/>
                  <a:pt x="28" y="52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3" y="47"/>
                  <a:pt x="21" y="42"/>
                  <a:pt x="21" y="36"/>
                </a:cubicBezTo>
                <a:cubicBezTo>
                  <a:pt x="21" y="30"/>
                  <a:pt x="23" y="25"/>
                  <a:pt x="27" y="21"/>
                </a:cubicBezTo>
                <a:cubicBezTo>
                  <a:pt x="28" y="20"/>
                  <a:pt x="28" y="20"/>
                  <a:pt x="28" y="20"/>
                </a:cubicBezTo>
                <a:cubicBezTo>
                  <a:pt x="30" y="18"/>
                  <a:pt x="34" y="16"/>
                  <a:pt x="38" y="15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2"/>
                  <a:pt x="40" y="0"/>
                  <a:pt x="43" y="0"/>
                </a:cubicBezTo>
                <a:cubicBezTo>
                  <a:pt x="45" y="0"/>
                  <a:pt x="48" y="2"/>
                  <a:pt x="48" y="5"/>
                </a:cubicBezTo>
                <a:cubicBezTo>
                  <a:pt x="48" y="15"/>
                  <a:pt x="48" y="15"/>
                  <a:pt x="48" y="15"/>
                </a:cubicBezTo>
                <a:cubicBezTo>
                  <a:pt x="52" y="16"/>
                  <a:pt x="55" y="18"/>
                  <a:pt x="58" y="21"/>
                </a:cubicBezTo>
                <a:cubicBezTo>
                  <a:pt x="62" y="25"/>
                  <a:pt x="65" y="30"/>
                  <a:pt x="65" y="36"/>
                </a:cubicBezTo>
                <a:cubicBezTo>
                  <a:pt x="65" y="42"/>
                  <a:pt x="62" y="47"/>
                  <a:pt x="58" y="51"/>
                </a:cubicBezTo>
                <a:cubicBezTo>
                  <a:pt x="58" y="52"/>
                  <a:pt x="58" y="52"/>
                  <a:pt x="58" y="52"/>
                </a:cubicBezTo>
                <a:cubicBezTo>
                  <a:pt x="57" y="52"/>
                  <a:pt x="57" y="53"/>
                  <a:pt x="56" y="54"/>
                </a:cubicBezTo>
                <a:cubicBezTo>
                  <a:pt x="69" y="81"/>
                  <a:pt x="69" y="81"/>
                  <a:pt x="69" y="81"/>
                </a:cubicBezTo>
                <a:cubicBezTo>
                  <a:pt x="80" y="81"/>
                  <a:pt x="80" y="81"/>
                  <a:pt x="80" y="81"/>
                </a:cubicBezTo>
                <a:cubicBezTo>
                  <a:pt x="81" y="81"/>
                  <a:pt x="83" y="82"/>
                  <a:pt x="83" y="84"/>
                </a:cubicBezTo>
                <a:cubicBezTo>
                  <a:pt x="83" y="85"/>
                  <a:pt x="81" y="86"/>
                  <a:pt x="80" y="86"/>
                </a:cubicBezTo>
                <a:cubicBezTo>
                  <a:pt x="72" y="86"/>
                  <a:pt x="72" y="86"/>
                  <a:pt x="72" y="86"/>
                </a:cubicBezTo>
                <a:cubicBezTo>
                  <a:pt x="81" y="107"/>
                  <a:pt x="81" y="107"/>
                  <a:pt x="81" y="107"/>
                </a:cubicBezTo>
                <a:cubicBezTo>
                  <a:pt x="82" y="108"/>
                  <a:pt x="82" y="110"/>
                  <a:pt x="81" y="111"/>
                </a:cubicBezTo>
                <a:cubicBezTo>
                  <a:pt x="82" y="113"/>
                  <a:pt x="82" y="113"/>
                  <a:pt x="82" y="113"/>
                </a:cubicBezTo>
                <a:cubicBezTo>
                  <a:pt x="85" y="117"/>
                  <a:pt x="85" y="117"/>
                  <a:pt x="85" y="117"/>
                </a:cubicBezTo>
                <a:cubicBezTo>
                  <a:pt x="85" y="119"/>
                  <a:pt x="85" y="121"/>
                  <a:pt x="83" y="121"/>
                </a:cubicBezTo>
                <a:cubicBezTo>
                  <a:pt x="82" y="122"/>
                  <a:pt x="80" y="121"/>
                  <a:pt x="79" y="120"/>
                </a:cubicBezTo>
                <a:cubicBezTo>
                  <a:pt x="77" y="116"/>
                  <a:pt x="77" y="116"/>
                  <a:pt x="77" y="116"/>
                </a:cubicBezTo>
                <a:cubicBezTo>
                  <a:pt x="76" y="113"/>
                  <a:pt x="76" y="113"/>
                  <a:pt x="76" y="113"/>
                </a:cubicBezTo>
                <a:cubicBezTo>
                  <a:pt x="75" y="113"/>
                  <a:pt x="74" y="112"/>
                  <a:pt x="73" y="111"/>
                </a:cubicBezTo>
                <a:cubicBezTo>
                  <a:pt x="61" y="86"/>
                  <a:pt x="61" y="86"/>
                  <a:pt x="61" y="86"/>
                </a:cubicBezTo>
                <a:cubicBezTo>
                  <a:pt x="48" y="86"/>
                  <a:pt x="48" y="86"/>
                  <a:pt x="48" y="86"/>
                </a:cubicBezTo>
                <a:cubicBezTo>
                  <a:pt x="48" y="90"/>
                  <a:pt x="48" y="90"/>
                  <a:pt x="48" y="90"/>
                </a:cubicBezTo>
                <a:cubicBezTo>
                  <a:pt x="48" y="93"/>
                  <a:pt x="45" y="95"/>
                  <a:pt x="43" y="95"/>
                </a:cubicBezTo>
                <a:cubicBezTo>
                  <a:pt x="40" y="95"/>
                  <a:pt x="38" y="93"/>
                  <a:pt x="38" y="90"/>
                </a:cubicBezTo>
                <a:cubicBezTo>
                  <a:pt x="38" y="86"/>
                  <a:pt x="38" y="86"/>
                  <a:pt x="38" y="86"/>
                </a:cubicBezTo>
                <a:cubicBezTo>
                  <a:pt x="24" y="86"/>
                  <a:pt x="24" y="86"/>
                  <a:pt x="24" y="86"/>
                </a:cubicBezTo>
                <a:cubicBezTo>
                  <a:pt x="13" y="111"/>
                  <a:pt x="13" y="111"/>
                  <a:pt x="13" y="111"/>
                </a:cubicBezTo>
                <a:cubicBezTo>
                  <a:pt x="12" y="112"/>
                  <a:pt x="11" y="113"/>
                  <a:pt x="9" y="113"/>
                </a:cubicBezTo>
                <a:cubicBezTo>
                  <a:pt x="8" y="116"/>
                  <a:pt x="8" y="116"/>
                  <a:pt x="8" y="116"/>
                </a:cubicBezTo>
                <a:cubicBezTo>
                  <a:pt x="6" y="120"/>
                  <a:pt x="6" y="120"/>
                  <a:pt x="6" y="120"/>
                </a:cubicBezTo>
                <a:cubicBezTo>
                  <a:pt x="6" y="121"/>
                  <a:pt x="4" y="122"/>
                  <a:pt x="2" y="121"/>
                </a:cubicBezTo>
                <a:cubicBezTo>
                  <a:pt x="1" y="121"/>
                  <a:pt x="0" y="119"/>
                  <a:pt x="1" y="117"/>
                </a:cubicBezTo>
                <a:cubicBezTo>
                  <a:pt x="3" y="113"/>
                  <a:pt x="3" y="113"/>
                  <a:pt x="3" y="113"/>
                </a:cubicBezTo>
                <a:cubicBezTo>
                  <a:pt x="4" y="111"/>
                  <a:pt x="4" y="111"/>
                  <a:pt x="4" y="111"/>
                </a:cubicBezTo>
                <a:cubicBezTo>
                  <a:pt x="4" y="110"/>
                  <a:pt x="3" y="108"/>
                  <a:pt x="4" y="107"/>
                </a:cubicBezTo>
                <a:cubicBezTo>
                  <a:pt x="14" y="86"/>
                  <a:pt x="14" y="86"/>
                  <a:pt x="14" y="86"/>
                </a:cubicBezTo>
                <a:cubicBezTo>
                  <a:pt x="6" y="86"/>
                  <a:pt x="6" y="86"/>
                  <a:pt x="6" y="86"/>
                </a:cubicBezTo>
                <a:close/>
                <a:moveTo>
                  <a:pt x="38" y="81"/>
                </a:moveTo>
                <a:cubicBezTo>
                  <a:pt x="38" y="81"/>
                  <a:pt x="38" y="81"/>
                  <a:pt x="38" y="81"/>
                </a:cubicBezTo>
                <a:cubicBezTo>
                  <a:pt x="38" y="77"/>
                  <a:pt x="38" y="77"/>
                  <a:pt x="38" y="77"/>
                </a:cubicBezTo>
                <a:cubicBezTo>
                  <a:pt x="38" y="75"/>
                  <a:pt x="40" y="72"/>
                  <a:pt x="43" y="72"/>
                </a:cubicBezTo>
                <a:cubicBezTo>
                  <a:pt x="45" y="72"/>
                  <a:pt x="48" y="75"/>
                  <a:pt x="48" y="77"/>
                </a:cubicBezTo>
                <a:cubicBezTo>
                  <a:pt x="48" y="81"/>
                  <a:pt x="48" y="81"/>
                  <a:pt x="48" y="81"/>
                </a:cubicBezTo>
                <a:cubicBezTo>
                  <a:pt x="58" y="81"/>
                  <a:pt x="58" y="81"/>
                  <a:pt x="58" y="81"/>
                </a:cubicBezTo>
                <a:cubicBezTo>
                  <a:pt x="47" y="57"/>
                  <a:pt x="47" y="57"/>
                  <a:pt x="47" y="57"/>
                </a:cubicBezTo>
                <a:cubicBezTo>
                  <a:pt x="44" y="58"/>
                  <a:pt x="41" y="58"/>
                  <a:pt x="38" y="57"/>
                </a:cubicBezTo>
                <a:cubicBezTo>
                  <a:pt x="27" y="81"/>
                  <a:pt x="27" y="81"/>
                  <a:pt x="27" y="81"/>
                </a:cubicBezTo>
                <a:cubicBezTo>
                  <a:pt x="38" y="81"/>
                  <a:pt x="38" y="81"/>
                  <a:pt x="38" y="81"/>
                </a:cubicBezTo>
                <a:close/>
                <a:moveTo>
                  <a:pt x="52" y="27"/>
                </a:moveTo>
                <a:cubicBezTo>
                  <a:pt x="52" y="27"/>
                  <a:pt x="52" y="27"/>
                  <a:pt x="52" y="27"/>
                </a:cubicBezTo>
                <a:cubicBezTo>
                  <a:pt x="47" y="22"/>
                  <a:pt x="39" y="22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2" y="30"/>
                  <a:pt x="30" y="33"/>
                  <a:pt x="30" y="36"/>
                </a:cubicBezTo>
                <a:cubicBezTo>
                  <a:pt x="30" y="39"/>
                  <a:pt x="32" y="43"/>
                  <a:pt x="34" y="45"/>
                </a:cubicBezTo>
                <a:cubicBezTo>
                  <a:pt x="38" y="48"/>
                  <a:pt x="43" y="49"/>
                  <a:pt x="48" y="47"/>
                </a:cubicBezTo>
                <a:cubicBezTo>
                  <a:pt x="48" y="47"/>
                  <a:pt x="48" y="47"/>
                  <a:pt x="48" y="47"/>
                </a:cubicBezTo>
                <a:cubicBezTo>
                  <a:pt x="49" y="47"/>
                  <a:pt x="50" y="46"/>
                  <a:pt x="51" y="45"/>
                </a:cubicBezTo>
                <a:cubicBezTo>
                  <a:pt x="52" y="45"/>
                  <a:pt x="52" y="45"/>
                  <a:pt x="52" y="45"/>
                </a:cubicBezTo>
                <a:cubicBezTo>
                  <a:pt x="54" y="43"/>
                  <a:pt x="55" y="39"/>
                  <a:pt x="55" y="36"/>
                </a:cubicBezTo>
                <a:cubicBezTo>
                  <a:pt x="55" y="33"/>
                  <a:pt x="54" y="30"/>
                  <a:pt x="52" y="27"/>
                </a:cubicBezTo>
                <a:cubicBezTo>
                  <a:pt x="52" y="27"/>
                  <a:pt x="52" y="27"/>
                  <a:pt x="52" y="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5" name="PA_任意多边形 25"/>
          <p:cNvSpPr>
            <a:spLocks noEditPoints="1"/>
          </p:cNvSpPr>
          <p:nvPr>
            <p:custDataLst>
              <p:tags r:id="rId21"/>
            </p:custDataLst>
          </p:nvPr>
        </p:nvSpPr>
        <p:spPr bwMode="auto">
          <a:xfrm>
            <a:off x="8016214" y="3506380"/>
            <a:ext cx="326261" cy="344307"/>
          </a:xfrm>
          <a:custGeom>
            <a:avLst/>
            <a:gdLst>
              <a:gd name="T0" fmla="*/ 108 w 123"/>
              <a:gd name="T1" fmla="*/ 62 h 130"/>
              <a:gd name="T2" fmla="*/ 84 w 123"/>
              <a:gd name="T3" fmla="*/ 26 h 130"/>
              <a:gd name="T4" fmla="*/ 41 w 123"/>
              <a:gd name="T5" fmla="*/ 23 h 130"/>
              <a:gd name="T6" fmla="*/ 37 w 123"/>
              <a:gd name="T7" fmla="*/ 26 h 130"/>
              <a:gd name="T8" fmla="*/ 17 w 123"/>
              <a:gd name="T9" fmla="*/ 65 h 130"/>
              <a:gd name="T10" fmla="*/ 37 w 123"/>
              <a:gd name="T11" fmla="*/ 103 h 130"/>
              <a:gd name="T12" fmla="*/ 41 w 123"/>
              <a:gd name="T13" fmla="*/ 106 h 130"/>
              <a:gd name="T14" fmla="*/ 84 w 123"/>
              <a:gd name="T15" fmla="*/ 103 h 130"/>
              <a:gd name="T16" fmla="*/ 108 w 123"/>
              <a:gd name="T17" fmla="*/ 67 h 130"/>
              <a:gd name="T18" fmla="*/ 88 w 123"/>
              <a:gd name="T19" fmla="*/ 32 h 130"/>
              <a:gd name="T20" fmla="*/ 103 w 123"/>
              <a:gd name="T21" fmla="*/ 59 h 130"/>
              <a:gd name="T22" fmla="*/ 90 w 123"/>
              <a:gd name="T23" fmla="*/ 49 h 130"/>
              <a:gd name="T24" fmla="*/ 88 w 123"/>
              <a:gd name="T25" fmla="*/ 32 h 130"/>
              <a:gd name="T26" fmla="*/ 99 w 123"/>
              <a:gd name="T27" fmla="*/ 65 h 130"/>
              <a:gd name="T28" fmla="*/ 90 w 123"/>
              <a:gd name="T29" fmla="*/ 56 h 130"/>
              <a:gd name="T30" fmla="*/ 83 w 123"/>
              <a:gd name="T31" fmla="*/ 44 h 130"/>
              <a:gd name="T32" fmla="*/ 69 w 123"/>
              <a:gd name="T33" fmla="*/ 36 h 130"/>
              <a:gd name="T34" fmla="*/ 83 w 123"/>
              <a:gd name="T35" fmla="*/ 44 h 130"/>
              <a:gd name="T36" fmla="*/ 46 w 123"/>
              <a:gd name="T37" fmla="*/ 26 h 130"/>
              <a:gd name="T38" fmla="*/ 78 w 123"/>
              <a:gd name="T39" fmla="*/ 27 h 130"/>
              <a:gd name="T40" fmla="*/ 45 w 123"/>
              <a:gd name="T41" fmla="*/ 27 h 130"/>
              <a:gd name="T42" fmla="*/ 43 w 123"/>
              <a:gd name="T43" fmla="*/ 33 h 130"/>
              <a:gd name="T44" fmla="*/ 55 w 123"/>
              <a:gd name="T45" fmla="*/ 36 h 130"/>
              <a:gd name="T46" fmla="*/ 43 w 123"/>
              <a:gd name="T47" fmla="*/ 33 h 130"/>
              <a:gd name="T48" fmla="*/ 36 w 123"/>
              <a:gd name="T49" fmla="*/ 98 h 130"/>
              <a:gd name="T50" fmla="*/ 21 w 123"/>
              <a:gd name="T51" fmla="*/ 69 h 130"/>
              <a:gd name="T52" fmla="*/ 38 w 123"/>
              <a:gd name="T53" fmla="*/ 98 h 130"/>
              <a:gd name="T54" fmla="*/ 25 w 123"/>
              <a:gd name="T55" fmla="*/ 65 h 130"/>
              <a:gd name="T56" fmla="*/ 33 w 123"/>
              <a:gd name="T57" fmla="*/ 56 h 130"/>
              <a:gd name="T58" fmla="*/ 25 w 123"/>
              <a:gd name="T59" fmla="*/ 65 h 130"/>
              <a:gd name="T60" fmla="*/ 34 w 123"/>
              <a:gd name="T61" fmla="*/ 49 h 130"/>
              <a:gd name="T62" fmla="*/ 20 w 123"/>
              <a:gd name="T63" fmla="*/ 59 h 130"/>
              <a:gd name="T64" fmla="*/ 38 w 123"/>
              <a:gd name="T65" fmla="*/ 32 h 130"/>
              <a:gd name="T66" fmla="*/ 41 w 123"/>
              <a:gd name="T67" fmla="*/ 85 h 130"/>
              <a:gd name="T68" fmla="*/ 55 w 123"/>
              <a:gd name="T69" fmla="*/ 93 h 130"/>
              <a:gd name="T70" fmla="*/ 41 w 123"/>
              <a:gd name="T71" fmla="*/ 85 h 130"/>
              <a:gd name="T72" fmla="*/ 78 w 123"/>
              <a:gd name="T73" fmla="*/ 104 h 130"/>
              <a:gd name="T74" fmla="*/ 45 w 123"/>
              <a:gd name="T75" fmla="*/ 102 h 130"/>
              <a:gd name="T76" fmla="*/ 78 w 123"/>
              <a:gd name="T77" fmla="*/ 102 h 130"/>
              <a:gd name="T78" fmla="*/ 80 w 123"/>
              <a:gd name="T79" fmla="*/ 97 h 130"/>
              <a:gd name="T80" fmla="*/ 69 w 123"/>
              <a:gd name="T81" fmla="*/ 93 h 130"/>
              <a:gd name="T82" fmla="*/ 80 w 123"/>
              <a:gd name="T83" fmla="*/ 97 h 130"/>
              <a:gd name="T84" fmla="*/ 84 w 123"/>
              <a:gd name="T85" fmla="*/ 78 h 130"/>
              <a:gd name="T86" fmla="*/ 39 w 123"/>
              <a:gd name="T87" fmla="*/ 78 h 130"/>
              <a:gd name="T88" fmla="*/ 62 w 123"/>
              <a:gd name="T89" fmla="*/ 39 h 130"/>
              <a:gd name="T90" fmla="*/ 84 w 123"/>
              <a:gd name="T91" fmla="*/ 78 h 130"/>
              <a:gd name="T92" fmla="*/ 88 w 123"/>
              <a:gd name="T93" fmla="*/ 98 h 130"/>
              <a:gd name="T94" fmla="*/ 90 w 123"/>
              <a:gd name="T95" fmla="*/ 81 h 130"/>
              <a:gd name="T96" fmla="*/ 103 w 123"/>
              <a:gd name="T97" fmla="*/ 70 h 130"/>
              <a:gd name="T98" fmla="*/ 62 w 123"/>
              <a:gd name="T99" fmla="*/ 47 h 130"/>
              <a:gd name="T100" fmla="*/ 44 w 123"/>
              <a:gd name="T101" fmla="*/ 65 h 130"/>
              <a:gd name="T102" fmla="*/ 79 w 123"/>
              <a:gd name="T103" fmla="*/ 65 h 130"/>
              <a:gd name="T104" fmla="*/ 62 w 123"/>
              <a:gd name="T105" fmla="*/ 73 h 130"/>
              <a:gd name="T106" fmla="*/ 54 w 123"/>
              <a:gd name="T107" fmla="*/ 65 h 130"/>
              <a:gd name="T108" fmla="*/ 70 w 123"/>
              <a:gd name="T10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3" h="130">
                <a:moveTo>
                  <a:pt x="106" y="65"/>
                </a:moveTo>
                <a:cubicBezTo>
                  <a:pt x="107" y="64"/>
                  <a:pt x="107" y="63"/>
                  <a:pt x="108" y="62"/>
                </a:cubicBezTo>
                <a:cubicBezTo>
                  <a:pt x="123" y="41"/>
                  <a:pt x="113" y="23"/>
                  <a:pt x="87" y="26"/>
                </a:cubicBezTo>
                <a:cubicBezTo>
                  <a:pt x="86" y="26"/>
                  <a:pt x="85" y="26"/>
                  <a:pt x="84" y="26"/>
                </a:cubicBezTo>
                <a:cubicBezTo>
                  <a:pt x="84" y="25"/>
                  <a:pt x="83" y="24"/>
                  <a:pt x="83" y="23"/>
                </a:cubicBezTo>
                <a:cubicBezTo>
                  <a:pt x="72" y="0"/>
                  <a:pt x="52" y="0"/>
                  <a:pt x="41" y="23"/>
                </a:cubicBezTo>
                <a:cubicBezTo>
                  <a:pt x="40" y="24"/>
                  <a:pt x="40" y="25"/>
                  <a:pt x="40" y="26"/>
                </a:cubicBezTo>
                <a:cubicBezTo>
                  <a:pt x="39" y="26"/>
                  <a:pt x="37" y="26"/>
                  <a:pt x="37" y="26"/>
                </a:cubicBezTo>
                <a:cubicBezTo>
                  <a:pt x="10" y="23"/>
                  <a:pt x="0" y="40"/>
                  <a:pt x="16" y="62"/>
                </a:cubicBezTo>
                <a:cubicBezTo>
                  <a:pt x="16" y="63"/>
                  <a:pt x="17" y="64"/>
                  <a:pt x="17" y="65"/>
                </a:cubicBezTo>
                <a:cubicBezTo>
                  <a:pt x="17" y="66"/>
                  <a:pt x="16" y="66"/>
                  <a:pt x="16" y="67"/>
                </a:cubicBezTo>
                <a:cubicBezTo>
                  <a:pt x="1" y="88"/>
                  <a:pt x="11" y="106"/>
                  <a:pt x="37" y="103"/>
                </a:cubicBezTo>
                <a:cubicBezTo>
                  <a:pt x="37" y="103"/>
                  <a:pt x="39" y="103"/>
                  <a:pt x="40" y="103"/>
                </a:cubicBezTo>
                <a:cubicBezTo>
                  <a:pt x="40" y="104"/>
                  <a:pt x="40" y="105"/>
                  <a:pt x="41" y="106"/>
                </a:cubicBezTo>
                <a:cubicBezTo>
                  <a:pt x="52" y="130"/>
                  <a:pt x="72" y="130"/>
                  <a:pt x="83" y="106"/>
                </a:cubicBezTo>
                <a:cubicBezTo>
                  <a:pt x="83" y="105"/>
                  <a:pt x="84" y="104"/>
                  <a:pt x="84" y="103"/>
                </a:cubicBezTo>
                <a:cubicBezTo>
                  <a:pt x="85" y="103"/>
                  <a:pt x="86" y="103"/>
                  <a:pt x="87" y="103"/>
                </a:cubicBezTo>
                <a:cubicBezTo>
                  <a:pt x="113" y="106"/>
                  <a:pt x="123" y="88"/>
                  <a:pt x="108" y="67"/>
                </a:cubicBezTo>
                <a:cubicBezTo>
                  <a:pt x="107" y="66"/>
                  <a:pt x="107" y="66"/>
                  <a:pt x="106" y="65"/>
                </a:cubicBezTo>
                <a:close/>
                <a:moveTo>
                  <a:pt x="88" y="32"/>
                </a:moveTo>
                <a:cubicBezTo>
                  <a:pt x="88" y="32"/>
                  <a:pt x="88" y="32"/>
                  <a:pt x="88" y="32"/>
                </a:cubicBezTo>
                <a:cubicBezTo>
                  <a:pt x="109" y="29"/>
                  <a:pt x="116" y="41"/>
                  <a:pt x="103" y="59"/>
                </a:cubicBezTo>
                <a:cubicBezTo>
                  <a:pt x="102" y="60"/>
                  <a:pt x="102" y="60"/>
                  <a:pt x="102" y="60"/>
                </a:cubicBezTo>
                <a:cubicBezTo>
                  <a:pt x="99" y="56"/>
                  <a:pt x="95" y="52"/>
                  <a:pt x="90" y="49"/>
                </a:cubicBezTo>
                <a:cubicBezTo>
                  <a:pt x="89" y="43"/>
                  <a:pt x="88" y="37"/>
                  <a:pt x="86" y="32"/>
                </a:cubicBezTo>
                <a:cubicBezTo>
                  <a:pt x="88" y="32"/>
                  <a:pt x="88" y="32"/>
                  <a:pt x="88" y="32"/>
                </a:cubicBezTo>
                <a:close/>
                <a:moveTo>
                  <a:pt x="99" y="65"/>
                </a:moveTo>
                <a:cubicBezTo>
                  <a:pt x="99" y="65"/>
                  <a:pt x="99" y="65"/>
                  <a:pt x="99" y="65"/>
                </a:cubicBezTo>
                <a:cubicBezTo>
                  <a:pt x="96" y="67"/>
                  <a:pt x="93" y="70"/>
                  <a:pt x="90" y="73"/>
                </a:cubicBezTo>
                <a:cubicBezTo>
                  <a:pt x="91" y="67"/>
                  <a:pt x="91" y="62"/>
                  <a:pt x="90" y="56"/>
                </a:cubicBezTo>
                <a:cubicBezTo>
                  <a:pt x="93" y="59"/>
                  <a:pt x="96" y="62"/>
                  <a:pt x="99" y="65"/>
                </a:cubicBezTo>
                <a:close/>
                <a:moveTo>
                  <a:pt x="83" y="44"/>
                </a:moveTo>
                <a:cubicBezTo>
                  <a:pt x="83" y="44"/>
                  <a:pt x="83" y="44"/>
                  <a:pt x="83" y="44"/>
                </a:cubicBezTo>
                <a:cubicBezTo>
                  <a:pt x="79" y="41"/>
                  <a:pt x="74" y="38"/>
                  <a:pt x="69" y="36"/>
                </a:cubicBezTo>
                <a:cubicBezTo>
                  <a:pt x="73" y="35"/>
                  <a:pt x="77" y="33"/>
                  <a:pt x="80" y="33"/>
                </a:cubicBezTo>
                <a:cubicBezTo>
                  <a:pt x="81" y="36"/>
                  <a:pt x="82" y="40"/>
                  <a:pt x="83" y="44"/>
                </a:cubicBezTo>
                <a:close/>
                <a:moveTo>
                  <a:pt x="46" y="26"/>
                </a:moveTo>
                <a:cubicBezTo>
                  <a:pt x="46" y="26"/>
                  <a:pt x="46" y="26"/>
                  <a:pt x="46" y="26"/>
                </a:cubicBezTo>
                <a:cubicBezTo>
                  <a:pt x="55" y="7"/>
                  <a:pt x="69" y="7"/>
                  <a:pt x="78" y="26"/>
                </a:cubicBezTo>
                <a:cubicBezTo>
                  <a:pt x="78" y="26"/>
                  <a:pt x="78" y="27"/>
                  <a:pt x="78" y="27"/>
                </a:cubicBezTo>
                <a:cubicBezTo>
                  <a:pt x="73" y="28"/>
                  <a:pt x="68" y="30"/>
                  <a:pt x="62" y="33"/>
                </a:cubicBezTo>
                <a:cubicBezTo>
                  <a:pt x="56" y="30"/>
                  <a:pt x="51" y="28"/>
                  <a:pt x="45" y="27"/>
                </a:cubicBezTo>
                <a:cubicBezTo>
                  <a:pt x="46" y="26"/>
                  <a:pt x="46" y="26"/>
                  <a:pt x="46" y="26"/>
                </a:cubicBezTo>
                <a:close/>
                <a:moveTo>
                  <a:pt x="43" y="33"/>
                </a:moveTo>
                <a:cubicBezTo>
                  <a:pt x="43" y="33"/>
                  <a:pt x="43" y="33"/>
                  <a:pt x="43" y="33"/>
                </a:cubicBezTo>
                <a:cubicBezTo>
                  <a:pt x="47" y="33"/>
                  <a:pt x="51" y="35"/>
                  <a:pt x="55" y="36"/>
                </a:cubicBezTo>
                <a:cubicBezTo>
                  <a:pt x="50" y="38"/>
                  <a:pt x="45" y="41"/>
                  <a:pt x="41" y="44"/>
                </a:cubicBezTo>
                <a:cubicBezTo>
                  <a:pt x="41" y="40"/>
                  <a:pt x="42" y="36"/>
                  <a:pt x="43" y="33"/>
                </a:cubicBezTo>
                <a:close/>
                <a:moveTo>
                  <a:pt x="36" y="98"/>
                </a:moveTo>
                <a:cubicBezTo>
                  <a:pt x="36" y="98"/>
                  <a:pt x="36" y="98"/>
                  <a:pt x="36" y="98"/>
                </a:cubicBezTo>
                <a:cubicBezTo>
                  <a:pt x="15" y="100"/>
                  <a:pt x="8" y="88"/>
                  <a:pt x="20" y="70"/>
                </a:cubicBezTo>
                <a:cubicBezTo>
                  <a:pt x="20" y="70"/>
                  <a:pt x="21" y="70"/>
                  <a:pt x="21" y="69"/>
                </a:cubicBezTo>
                <a:cubicBezTo>
                  <a:pt x="25" y="73"/>
                  <a:pt x="29" y="77"/>
                  <a:pt x="34" y="81"/>
                </a:cubicBezTo>
                <a:cubicBezTo>
                  <a:pt x="35" y="87"/>
                  <a:pt x="36" y="92"/>
                  <a:pt x="38" y="98"/>
                </a:cubicBezTo>
                <a:cubicBezTo>
                  <a:pt x="36" y="98"/>
                  <a:pt x="36" y="98"/>
                  <a:pt x="36" y="98"/>
                </a:cubicBezTo>
                <a:close/>
                <a:moveTo>
                  <a:pt x="25" y="65"/>
                </a:moveTo>
                <a:cubicBezTo>
                  <a:pt x="25" y="65"/>
                  <a:pt x="25" y="65"/>
                  <a:pt x="25" y="65"/>
                </a:cubicBezTo>
                <a:cubicBezTo>
                  <a:pt x="27" y="62"/>
                  <a:pt x="30" y="59"/>
                  <a:pt x="33" y="56"/>
                </a:cubicBezTo>
                <a:cubicBezTo>
                  <a:pt x="33" y="62"/>
                  <a:pt x="33" y="67"/>
                  <a:pt x="33" y="73"/>
                </a:cubicBezTo>
                <a:cubicBezTo>
                  <a:pt x="30" y="70"/>
                  <a:pt x="27" y="67"/>
                  <a:pt x="25" y="65"/>
                </a:cubicBezTo>
                <a:close/>
                <a:moveTo>
                  <a:pt x="34" y="49"/>
                </a:moveTo>
                <a:cubicBezTo>
                  <a:pt x="34" y="49"/>
                  <a:pt x="34" y="49"/>
                  <a:pt x="34" y="49"/>
                </a:cubicBezTo>
                <a:cubicBezTo>
                  <a:pt x="29" y="52"/>
                  <a:pt x="25" y="56"/>
                  <a:pt x="21" y="60"/>
                </a:cubicBezTo>
                <a:cubicBezTo>
                  <a:pt x="20" y="59"/>
                  <a:pt x="20" y="59"/>
                  <a:pt x="20" y="59"/>
                </a:cubicBezTo>
                <a:cubicBezTo>
                  <a:pt x="8" y="41"/>
                  <a:pt x="15" y="29"/>
                  <a:pt x="36" y="32"/>
                </a:cubicBezTo>
                <a:cubicBezTo>
                  <a:pt x="38" y="32"/>
                  <a:pt x="38" y="32"/>
                  <a:pt x="38" y="32"/>
                </a:cubicBezTo>
                <a:cubicBezTo>
                  <a:pt x="36" y="37"/>
                  <a:pt x="35" y="43"/>
                  <a:pt x="34" y="49"/>
                </a:cubicBezTo>
                <a:close/>
                <a:moveTo>
                  <a:pt x="41" y="85"/>
                </a:moveTo>
                <a:cubicBezTo>
                  <a:pt x="41" y="85"/>
                  <a:pt x="41" y="85"/>
                  <a:pt x="41" y="85"/>
                </a:cubicBezTo>
                <a:cubicBezTo>
                  <a:pt x="45" y="88"/>
                  <a:pt x="50" y="91"/>
                  <a:pt x="55" y="93"/>
                </a:cubicBezTo>
                <a:cubicBezTo>
                  <a:pt x="51" y="95"/>
                  <a:pt x="47" y="96"/>
                  <a:pt x="43" y="97"/>
                </a:cubicBezTo>
                <a:cubicBezTo>
                  <a:pt x="42" y="93"/>
                  <a:pt x="41" y="89"/>
                  <a:pt x="41" y="85"/>
                </a:cubicBezTo>
                <a:close/>
                <a:moveTo>
                  <a:pt x="78" y="104"/>
                </a:moveTo>
                <a:cubicBezTo>
                  <a:pt x="78" y="104"/>
                  <a:pt x="78" y="104"/>
                  <a:pt x="78" y="104"/>
                </a:cubicBezTo>
                <a:cubicBezTo>
                  <a:pt x="69" y="123"/>
                  <a:pt x="55" y="123"/>
                  <a:pt x="46" y="104"/>
                </a:cubicBezTo>
                <a:cubicBezTo>
                  <a:pt x="45" y="102"/>
                  <a:pt x="45" y="102"/>
                  <a:pt x="45" y="102"/>
                </a:cubicBezTo>
                <a:cubicBezTo>
                  <a:pt x="51" y="101"/>
                  <a:pt x="56" y="99"/>
                  <a:pt x="62" y="97"/>
                </a:cubicBezTo>
                <a:cubicBezTo>
                  <a:pt x="68" y="99"/>
                  <a:pt x="73" y="101"/>
                  <a:pt x="78" y="102"/>
                </a:cubicBezTo>
                <a:cubicBezTo>
                  <a:pt x="78" y="103"/>
                  <a:pt x="78" y="103"/>
                  <a:pt x="78" y="104"/>
                </a:cubicBezTo>
                <a:close/>
                <a:moveTo>
                  <a:pt x="80" y="97"/>
                </a:moveTo>
                <a:cubicBezTo>
                  <a:pt x="80" y="97"/>
                  <a:pt x="80" y="97"/>
                  <a:pt x="80" y="97"/>
                </a:cubicBezTo>
                <a:cubicBezTo>
                  <a:pt x="77" y="96"/>
                  <a:pt x="73" y="95"/>
                  <a:pt x="69" y="93"/>
                </a:cubicBezTo>
                <a:cubicBezTo>
                  <a:pt x="74" y="91"/>
                  <a:pt x="79" y="88"/>
                  <a:pt x="83" y="85"/>
                </a:cubicBezTo>
                <a:cubicBezTo>
                  <a:pt x="82" y="89"/>
                  <a:pt x="81" y="93"/>
                  <a:pt x="80" y="97"/>
                </a:cubicBezTo>
                <a:close/>
                <a:moveTo>
                  <a:pt x="84" y="78"/>
                </a:moveTo>
                <a:cubicBezTo>
                  <a:pt x="84" y="78"/>
                  <a:pt x="84" y="78"/>
                  <a:pt x="84" y="78"/>
                </a:cubicBezTo>
                <a:cubicBezTo>
                  <a:pt x="77" y="83"/>
                  <a:pt x="70" y="87"/>
                  <a:pt x="62" y="91"/>
                </a:cubicBezTo>
                <a:cubicBezTo>
                  <a:pt x="54" y="87"/>
                  <a:pt x="46" y="83"/>
                  <a:pt x="39" y="78"/>
                </a:cubicBezTo>
                <a:cubicBezTo>
                  <a:pt x="38" y="69"/>
                  <a:pt x="38" y="60"/>
                  <a:pt x="39" y="52"/>
                </a:cubicBezTo>
                <a:cubicBezTo>
                  <a:pt x="46" y="47"/>
                  <a:pt x="54" y="42"/>
                  <a:pt x="62" y="39"/>
                </a:cubicBezTo>
                <a:cubicBezTo>
                  <a:pt x="70" y="42"/>
                  <a:pt x="77" y="47"/>
                  <a:pt x="84" y="52"/>
                </a:cubicBezTo>
                <a:cubicBezTo>
                  <a:pt x="85" y="60"/>
                  <a:pt x="85" y="69"/>
                  <a:pt x="84" y="78"/>
                </a:cubicBezTo>
                <a:close/>
                <a:moveTo>
                  <a:pt x="88" y="98"/>
                </a:moveTo>
                <a:cubicBezTo>
                  <a:pt x="88" y="98"/>
                  <a:pt x="88" y="98"/>
                  <a:pt x="88" y="98"/>
                </a:cubicBezTo>
                <a:cubicBezTo>
                  <a:pt x="86" y="98"/>
                  <a:pt x="86" y="98"/>
                  <a:pt x="86" y="98"/>
                </a:cubicBezTo>
                <a:cubicBezTo>
                  <a:pt x="88" y="92"/>
                  <a:pt x="89" y="87"/>
                  <a:pt x="90" y="81"/>
                </a:cubicBezTo>
                <a:cubicBezTo>
                  <a:pt x="95" y="77"/>
                  <a:pt x="99" y="73"/>
                  <a:pt x="102" y="69"/>
                </a:cubicBezTo>
                <a:cubicBezTo>
                  <a:pt x="103" y="70"/>
                  <a:pt x="103" y="70"/>
                  <a:pt x="103" y="70"/>
                </a:cubicBezTo>
                <a:cubicBezTo>
                  <a:pt x="116" y="88"/>
                  <a:pt x="109" y="100"/>
                  <a:pt x="88" y="98"/>
                </a:cubicBezTo>
                <a:close/>
                <a:moveTo>
                  <a:pt x="62" y="47"/>
                </a:moveTo>
                <a:cubicBezTo>
                  <a:pt x="62" y="47"/>
                  <a:pt x="62" y="47"/>
                  <a:pt x="62" y="47"/>
                </a:cubicBezTo>
                <a:cubicBezTo>
                  <a:pt x="52" y="47"/>
                  <a:pt x="44" y="55"/>
                  <a:pt x="44" y="65"/>
                </a:cubicBezTo>
                <a:cubicBezTo>
                  <a:pt x="44" y="74"/>
                  <a:pt x="52" y="82"/>
                  <a:pt x="62" y="82"/>
                </a:cubicBezTo>
                <a:cubicBezTo>
                  <a:pt x="71" y="82"/>
                  <a:pt x="79" y="74"/>
                  <a:pt x="79" y="65"/>
                </a:cubicBezTo>
                <a:cubicBezTo>
                  <a:pt x="79" y="55"/>
                  <a:pt x="71" y="47"/>
                  <a:pt x="62" y="47"/>
                </a:cubicBezTo>
                <a:close/>
                <a:moveTo>
                  <a:pt x="62" y="73"/>
                </a:moveTo>
                <a:cubicBezTo>
                  <a:pt x="62" y="73"/>
                  <a:pt x="62" y="73"/>
                  <a:pt x="62" y="73"/>
                </a:cubicBezTo>
                <a:cubicBezTo>
                  <a:pt x="57" y="73"/>
                  <a:pt x="54" y="69"/>
                  <a:pt x="54" y="65"/>
                </a:cubicBezTo>
                <a:cubicBezTo>
                  <a:pt x="54" y="60"/>
                  <a:pt x="57" y="57"/>
                  <a:pt x="62" y="57"/>
                </a:cubicBezTo>
                <a:cubicBezTo>
                  <a:pt x="66" y="57"/>
                  <a:pt x="70" y="60"/>
                  <a:pt x="70" y="65"/>
                </a:cubicBezTo>
                <a:cubicBezTo>
                  <a:pt x="70" y="69"/>
                  <a:pt x="66" y="73"/>
                  <a:pt x="62" y="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6" name="PA_任意多边形 26"/>
          <p:cNvSpPr>
            <a:spLocks noEditPoints="1"/>
          </p:cNvSpPr>
          <p:nvPr>
            <p:custDataLst>
              <p:tags r:id="rId22"/>
            </p:custDataLst>
          </p:nvPr>
        </p:nvSpPr>
        <p:spPr bwMode="auto">
          <a:xfrm>
            <a:off x="3862977" y="2504407"/>
            <a:ext cx="299355" cy="301691"/>
          </a:xfrm>
          <a:custGeom>
            <a:avLst/>
            <a:gdLst>
              <a:gd name="T0" fmla="*/ 108 w 113"/>
              <a:gd name="T1" fmla="*/ 25 h 114"/>
              <a:gd name="T2" fmla="*/ 76 w 113"/>
              <a:gd name="T3" fmla="*/ 0 h 114"/>
              <a:gd name="T4" fmla="*/ 1 w 113"/>
              <a:gd name="T5" fmla="*/ 68 h 114"/>
              <a:gd name="T6" fmla="*/ 1 w 113"/>
              <a:gd name="T7" fmla="*/ 68 h 114"/>
              <a:gd name="T8" fmla="*/ 1 w 113"/>
              <a:gd name="T9" fmla="*/ 68 h 114"/>
              <a:gd name="T10" fmla="*/ 1 w 113"/>
              <a:gd name="T11" fmla="*/ 68 h 114"/>
              <a:gd name="T12" fmla="*/ 1 w 113"/>
              <a:gd name="T13" fmla="*/ 68 h 114"/>
              <a:gd name="T14" fmla="*/ 1 w 113"/>
              <a:gd name="T15" fmla="*/ 68 h 114"/>
              <a:gd name="T16" fmla="*/ 0 w 113"/>
              <a:gd name="T17" fmla="*/ 68 h 114"/>
              <a:gd name="T18" fmla="*/ 0 w 113"/>
              <a:gd name="T19" fmla="*/ 69 h 114"/>
              <a:gd name="T20" fmla="*/ 0 w 113"/>
              <a:gd name="T21" fmla="*/ 69 h 114"/>
              <a:gd name="T22" fmla="*/ 0 w 113"/>
              <a:gd name="T23" fmla="*/ 69 h 114"/>
              <a:gd name="T24" fmla="*/ 0 w 113"/>
              <a:gd name="T25" fmla="*/ 69 h 114"/>
              <a:gd name="T26" fmla="*/ 0 w 113"/>
              <a:gd name="T27" fmla="*/ 69 h 114"/>
              <a:gd name="T28" fmla="*/ 0 w 113"/>
              <a:gd name="T29" fmla="*/ 69 h 114"/>
              <a:gd name="T30" fmla="*/ 0 w 113"/>
              <a:gd name="T31" fmla="*/ 69 h 114"/>
              <a:gd name="T32" fmla="*/ 0 w 113"/>
              <a:gd name="T33" fmla="*/ 70 h 114"/>
              <a:gd name="T34" fmla="*/ 0 w 113"/>
              <a:gd name="T35" fmla="*/ 70 h 114"/>
              <a:gd name="T36" fmla="*/ 0 w 113"/>
              <a:gd name="T37" fmla="*/ 70 h 114"/>
              <a:gd name="T38" fmla="*/ 0 w 113"/>
              <a:gd name="T39" fmla="*/ 70 h 114"/>
              <a:gd name="T40" fmla="*/ 0 w 113"/>
              <a:gd name="T41" fmla="*/ 70 h 114"/>
              <a:gd name="T42" fmla="*/ 0 w 113"/>
              <a:gd name="T43" fmla="*/ 70 h 114"/>
              <a:gd name="T44" fmla="*/ 0 w 113"/>
              <a:gd name="T45" fmla="*/ 71 h 114"/>
              <a:gd name="T46" fmla="*/ 0 w 113"/>
              <a:gd name="T47" fmla="*/ 71 h 114"/>
              <a:gd name="T48" fmla="*/ 0 w 113"/>
              <a:gd name="T49" fmla="*/ 109 h 114"/>
              <a:gd name="T50" fmla="*/ 42 w 113"/>
              <a:gd name="T51" fmla="*/ 114 h 114"/>
              <a:gd name="T52" fmla="*/ 43 w 113"/>
              <a:gd name="T53" fmla="*/ 114 h 114"/>
              <a:gd name="T54" fmla="*/ 43 w 113"/>
              <a:gd name="T55" fmla="*/ 114 h 114"/>
              <a:gd name="T56" fmla="*/ 43 w 113"/>
              <a:gd name="T57" fmla="*/ 114 h 114"/>
              <a:gd name="T58" fmla="*/ 43 w 113"/>
              <a:gd name="T59" fmla="*/ 113 h 114"/>
              <a:gd name="T60" fmla="*/ 44 w 113"/>
              <a:gd name="T61" fmla="*/ 113 h 114"/>
              <a:gd name="T62" fmla="*/ 44 w 113"/>
              <a:gd name="T63" fmla="*/ 113 h 114"/>
              <a:gd name="T64" fmla="*/ 45 w 113"/>
              <a:gd name="T65" fmla="*/ 113 h 114"/>
              <a:gd name="T66" fmla="*/ 45 w 113"/>
              <a:gd name="T67" fmla="*/ 113 h 114"/>
              <a:gd name="T68" fmla="*/ 45 w 113"/>
              <a:gd name="T69" fmla="*/ 113 h 114"/>
              <a:gd name="T70" fmla="*/ 45 w 113"/>
              <a:gd name="T71" fmla="*/ 113 h 114"/>
              <a:gd name="T72" fmla="*/ 108 w 113"/>
              <a:gd name="T73" fmla="*/ 50 h 114"/>
              <a:gd name="T74" fmla="*/ 113 w 113"/>
              <a:gd name="T75" fmla="*/ 37 h 114"/>
              <a:gd name="T76" fmla="*/ 56 w 113"/>
              <a:gd name="T77" fmla="*/ 27 h 114"/>
              <a:gd name="T78" fmla="*/ 17 w 113"/>
              <a:gd name="T79" fmla="*/ 77 h 114"/>
              <a:gd name="T80" fmla="*/ 56 w 113"/>
              <a:gd name="T81" fmla="*/ 27 h 114"/>
              <a:gd name="T82" fmla="*/ 9 w 113"/>
              <a:gd name="T83" fmla="*/ 104 h 114"/>
              <a:gd name="T84" fmla="*/ 31 w 113"/>
              <a:gd name="T85" fmla="*/ 104 h 114"/>
              <a:gd name="T86" fmla="*/ 21 w 113"/>
              <a:gd name="T87" fmla="*/ 81 h 114"/>
              <a:gd name="T88" fmla="*/ 65 w 113"/>
              <a:gd name="T89" fmla="*/ 36 h 114"/>
              <a:gd name="T90" fmla="*/ 32 w 113"/>
              <a:gd name="T91" fmla="*/ 93 h 114"/>
              <a:gd name="T92" fmla="*/ 42 w 113"/>
              <a:gd name="T93" fmla="*/ 102 h 114"/>
              <a:gd name="T94" fmla="*/ 37 w 113"/>
              <a:gd name="T95" fmla="*/ 97 h 114"/>
              <a:gd name="T96" fmla="*/ 87 w 113"/>
              <a:gd name="T97" fmla="*/ 58 h 114"/>
              <a:gd name="T98" fmla="*/ 104 w 113"/>
              <a:gd name="T99" fmla="*/ 37 h 114"/>
              <a:gd name="T100" fmla="*/ 104 w 113"/>
              <a:gd name="T101" fmla="*/ 37 h 114"/>
              <a:gd name="T102" fmla="*/ 97 w 113"/>
              <a:gd name="T103" fmla="*/ 47 h 114"/>
              <a:gd name="T104" fmla="*/ 93 w 113"/>
              <a:gd name="T105" fmla="*/ 51 h 114"/>
              <a:gd name="T106" fmla="*/ 66 w 113"/>
              <a:gd name="T107" fmla="*/ 16 h 114"/>
              <a:gd name="T108" fmla="*/ 76 w 113"/>
              <a:gd name="T109" fmla="*/ 10 h 114"/>
              <a:gd name="T110" fmla="*/ 101 w 113"/>
              <a:gd name="T111" fmla="*/ 32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3" h="114">
                <a:moveTo>
                  <a:pt x="113" y="37"/>
                </a:moveTo>
                <a:cubicBezTo>
                  <a:pt x="113" y="33"/>
                  <a:pt x="111" y="28"/>
                  <a:pt x="108" y="25"/>
                </a:cubicBezTo>
                <a:cubicBezTo>
                  <a:pt x="88" y="5"/>
                  <a:pt x="88" y="5"/>
                  <a:pt x="88" y="5"/>
                </a:cubicBezTo>
                <a:cubicBezTo>
                  <a:pt x="85" y="2"/>
                  <a:pt x="80" y="0"/>
                  <a:pt x="76" y="0"/>
                </a:cubicBezTo>
                <a:cubicBezTo>
                  <a:pt x="71" y="0"/>
                  <a:pt x="67" y="2"/>
                  <a:pt x="63" y="5"/>
                </a:cubicBezTo>
                <a:cubicBezTo>
                  <a:pt x="43" y="26"/>
                  <a:pt x="22" y="47"/>
                  <a:pt x="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12"/>
                  <a:pt x="2" y="114"/>
                  <a:pt x="4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3" y="114"/>
                  <a:pt x="43" y="114"/>
                  <a:pt x="43" y="114"/>
                </a:cubicBezTo>
                <a:cubicBezTo>
                  <a:pt x="43" y="114"/>
                  <a:pt x="43" y="114"/>
                  <a:pt x="43" y="114"/>
                </a:cubicBezTo>
                <a:cubicBezTo>
                  <a:pt x="43" y="114"/>
                  <a:pt x="43" y="114"/>
                  <a:pt x="43" y="114"/>
                </a:cubicBezTo>
                <a:cubicBezTo>
                  <a:pt x="43" y="114"/>
                  <a:pt x="43" y="114"/>
                  <a:pt x="43" y="114"/>
                </a:cubicBezTo>
                <a:cubicBezTo>
                  <a:pt x="43" y="114"/>
                  <a:pt x="43" y="114"/>
                  <a:pt x="43" y="114"/>
                </a:cubicBezTo>
                <a:cubicBezTo>
                  <a:pt x="43" y="114"/>
                  <a:pt x="43" y="114"/>
                  <a:pt x="43" y="114"/>
                </a:cubicBezTo>
                <a:cubicBezTo>
                  <a:pt x="43" y="114"/>
                  <a:pt x="43" y="114"/>
                  <a:pt x="43" y="114"/>
                </a:cubicBezTo>
                <a:cubicBezTo>
                  <a:pt x="43" y="113"/>
                  <a:pt x="43" y="113"/>
                  <a:pt x="43" y="113"/>
                </a:cubicBezTo>
                <a:cubicBezTo>
                  <a:pt x="44" y="113"/>
                  <a:pt x="44" y="113"/>
                  <a:pt x="44" y="113"/>
                </a:cubicBezTo>
                <a:cubicBezTo>
                  <a:pt x="44" y="113"/>
                  <a:pt x="44" y="113"/>
                  <a:pt x="44" y="113"/>
                </a:cubicBezTo>
                <a:cubicBezTo>
                  <a:pt x="44" y="113"/>
                  <a:pt x="44" y="113"/>
                  <a:pt x="44" y="113"/>
                </a:cubicBezTo>
                <a:cubicBezTo>
                  <a:pt x="44" y="113"/>
                  <a:pt x="44" y="113"/>
                  <a:pt x="44" y="113"/>
                </a:cubicBezTo>
                <a:cubicBezTo>
                  <a:pt x="45" y="113"/>
                  <a:pt x="45" y="113"/>
                  <a:pt x="45" y="113"/>
                </a:cubicBezTo>
                <a:cubicBezTo>
                  <a:pt x="45" y="113"/>
                  <a:pt x="45" y="113"/>
                  <a:pt x="45" y="113"/>
                </a:cubicBezTo>
                <a:cubicBezTo>
                  <a:pt x="45" y="113"/>
                  <a:pt x="45" y="113"/>
                  <a:pt x="45" y="113"/>
                </a:cubicBezTo>
                <a:cubicBezTo>
                  <a:pt x="45" y="113"/>
                  <a:pt x="45" y="113"/>
                  <a:pt x="45" y="113"/>
                </a:cubicBezTo>
                <a:cubicBezTo>
                  <a:pt x="45" y="113"/>
                  <a:pt x="45" y="113"/>
                  <a:pt x="45" y="113"/>
                </a:cubicBezTo>
                <a:cubicBezTo>
                  <a:pt x="45" y="113"/>
                  <a:pt x="45" y="113"/>
                  <a:pt x="45" y="113"/>
                </a:cubicBezTo>
                <a:cubicBezTo>
                  <a:pt x="45" y="113"/>
                  <a:pt x="45" y="113"/>
                  <a:pt x="45" y="113"/>
                </a:cubicBezTo>
                <a:cubicBezTo>
                  <a:pt x="45" y="113"/>
                  <a:pt x="45" y="113"/>
                  <a:pt x="45" y="113"/>
                </a:cubicBezTo>
                <a:cubicBezTo>
                  <a:pt x="46" y="112"/>
                  <a:pt x="46" y="112"/>
                  <a:pt x="46" y="112"/>
                </a:cubicBezTo>
                <a:cubicBezTo>
                  <a:pt x="66" y="91"/>
                  <a:pt x="87" y="71"/>
                  <a:pt x="108" y="50"/>
                </a:cubicBezTo>
                <a:cubicBezTo>
                  <a:pt x="111" y="46"/>
                  <a:pt x="113" y="42"/>
                  <a:pt x="113" y="37"/>
                </a:cubicBezTo>
                <a:cubicBezTo>
                  <a:pt x="113" y="37"/>
                  <a:pt x="113" y="37"/>
                  <a:pt x="113" y="37"/>
                </a:cubicBezTo>
                <a:close/>
                <a:moveTo>
                  <a:pt x="56" y="27"/>
                </a:moveTo>
                <a:cubicBezTo>
                  <a:pt x="56" y="27"/>
                  <a:pt x="56" y="27"/>
                  <a:pt x="56" y="27"/>
                </a:cubicBezTo>
                <a:cubicBezTo>
                  <a:pt x="61" y="32"/>
                  <a:pt x="61" y="32"/>
                  <a:pt x="61" y="32"/>
                </a:cubicBezTo>
                <a:cubicBezTo>
                  <a:pt x="17" y="77"/>
                  <a:pt x="17" y="77"/>
                  <a:pt x="17" y="77"/>
                </a:cubicBezTo>
                <a:cubicBezTo>
                  <a:pt x="11" y="71"/>
                  <a:pt x="11" y="71"/>
                  <a:pt x="11" y="71"/>
                </a:cubicBezTo>
                <a:cubicBezTo>
                  <a:pt x="56" y="27"/>
                  <a:pt x="56" y="27"/>
                  <a:pt x="56" y="27"/>
                </a:cubicBezTo>
                <a:close/>
                <a:moveTo>
                  <a:pt x="9" y="104"/>
                </a:moveTo>
                <a:cubicBezTo>
                  <a:pt x="9" y="104"/>
                  <a:pt x="9" y="104"/>
                  <a:pt x="9" y="104"/>
                </a:cubicBezTo>
                <a:cubicBezTo>
                  <a:pt x="9" y="82"/>
                  <a:pt x="9" y="82"/>
                  <a:pt x="9" y="82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9" y="104"/>
                  <a:pt x="9" y="104"/>
                  <a:pt x="9" y="104"/>
                </a:cubicBezTo>
                <a:close/>
                <a:moveTo>
                  <a:pt x="21" y="81"/>
                </a:moveTo>
                <a:cubicBezTo>
                  <a:pt x="21" y="81"/>
                  <a:pt x="21" y="81"/>
                  <a:pt x="21" y="81"/>
                </a:cubicBezTo>
                <a:cubicBezTo>
                  <a:pt x="65" y="36"/>
                  <a:pt x="65" y="36"/>
                  <a:pt x="65" y="36"/>
                </a:cubicBezTo>
                <a:cubicBezTo>
                  <a:pt x="77" y="48"/>
                  <a:pt x="77" y="48"/>
                  <a:pt x="77" y="48"/>
                </a:cubicBezTo>
                <a:cubicBezTo>
                  <a:pt x="32" y="93"/>
                  <a:pt x="32" y="93"/>
                  <a:pt x="32" y="93"/>
                </a:cubicBezTo>
                <a:cubicBezTo>
                  <a:pt x="21" y="81"/>
                  <a:pt x="21" y="81"/>
                  <a:pt x="21" y="81"/>
                </a:cubicBezTo>
                <a:close/>
                <a:moveTo>
                  <a:pt x="42" y="102"/>
                </a:moveTo>
                <a:cubicBezTo>
                  <a:pt x="42" y="102"/>
                  <a:pt x="42" y="102"/>
                  <a:pt x="42" y="102"/>
                </a:cubicBezTo>
                <a:cubicBezTo>
                  <a:pt x="37" y="97"/>
                  <a:pt x="37" y="97"/>
                  <a:pt x="37" y="97"/>
                </a:cubicBezTo>
                <a:cubicBezTo>
                  <a:pt x="81" y="52"/>
                  <a:pt x="81" y="52"/>
                  <a:pt x="81" y="52"/>
                </a:cubicBezTo>
                <a:cubicBezTo>
                  <a:pt x="87" y="58"/>
                  <a:pt x="87" y="58"/>
                  <a:pt x="87" y="58"/>
                </a:cubicBezTo>
                <a:cubicBezTo>
                  <a:pt x="42" y="102"/>
                  <a:pt x="42" y="102"/>
                  <a:pt x="42" y="102"/>
                </a:cubicBezTo>
                <a:close/>
                <a:moveTo>
                  <a:pt x="104" y="37"/>
                </a:moveTo>
                <a:cubicBezTo>
                  <a:pt x="104" y="37"/>
                  <a:pt x="104" y="37"/>
                  <a:pt x="104" y="37"/>
                </a:cubicBezTo>
                <a:cubicBezTo>
                  <a:pt x="104" y="37"/>
                  <a:pt x="104" y="37"/>
                  <a:pt x="104" y="37"/>
                </a:cubicBezTo>
                <a:cubicBezTo>
                  <a:pt x="104" y="39"/>
                  <a:pt x="103" y="42"/>
                  <a:pt x="101" y="43"/>
                </a:cubicBezTo>
                <a:cubicBezTo>
                  <a:pt x="97" y="47"/>
                  <a:pt x="97" y="47"/>
                  <a:pt x="97" y="47"/>
                </a:cubicBezTo>
                <a:cubicBezTo>
                  <a:pt x="94" y="50"/>
                  <a:pt x="94" y="50"/>
                  <a:pt x="94" y="50"/>
                </a:cubicBezTo>
                <a:cubicBezTo>
                  <a:pt x="93" y="51"/>
                  <a:pt x="93" y="51"/>
                  <a:pt x="93" y="51"/>
                </a:cubicBezTo>
                <a:cubicBezTo>
                  <a:pt x="62" y="20"/>
                  <a:pt x="62" y="20"/>
                  <a:pt x="62" y="20"/>
                </a:cubicBezTo>
                <a:cubicBezTo>
                  <a:pt x="66" y="16"/>
                  <a:pt x="66" y="16"/>
                  <a:pt x="66" y="16"/>
                </a:cubicBezTo>
                <a:cubicBezTo>
                  <a:pt x="70" y="12"/>
                  <a:pt x="70" y="12"/>
                  <a:pt x="70" y="12"/>
                </a:cubicBezTo>
                <a:cubicBezTo>
                  <a:pt x="72" y="10"/>
                  <a:pt x="74" y="10"/>
                  <a:pt x="76" y="10"/>
                </a:cubicBezTo>
                <a:cubicBezTo>
                  <a:pt x="78" y="10"/>
                  <a:pt x="80" y="10"/>
                  <a:pt x="81" y="12"/>
                </a:cubicBezTo>
                <a:cubicBezTo>
                  <a:pt x="101" y="32"/>
                  <a:pt x="101" y="32"/>
                  <a:pt x="101" y="32"/>
                </a:cubicBezTo>
                <a:cubicBezTo>
                  <a:pt x="103" y="33"/>
                  <a:pt x="104" y="35"/>
                  <a:pt x="104" y="3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5" name="PA_矩形 24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231904" y="2920548"/>
            <a:ext cx="1728192" cy="246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zh-CN" altLang="en-US" sz="1335" b="1" dirty="0">
                <a:solidFill>
                  <a:srgbClr val="333333">
                    <a:lumMod val="75000"/>
                    <a:lumOff val="25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TOPIC HEADER HERE</a:t>
            </a:r>
            <a:endParaRPr lang="zh-CN" altLang="en-US" sz="1335" dirty="0">
              <a:solidFill>
                <a:srgbClr val="333333">
                  <a:lumMod val="75000"/>
                  <a:lumOff val="2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7" name="PA_矩形 36"/>
          <p:cNvSpPr/>
          <p:nvPr>
            <p:custDataLst>
              <p:tags r:id="rId24"/>
            </p:custDataLst>
          </p:nvPr>
        </p:nvSpPr>
        <p:spPr>
          <a:xfrm>
            <a:off x="5231904" y="3600593"/>
            <a:ext cx="1728192" cy="68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en-US" altLang="zh-CN" sz="1065" dirty="0">
                <a:solidFill>
                  <a:srgbClr val="F8F8F8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We have many PowerPoint templates that has been specifically designed. </a:t>
            </a:r>
          </a:p>
        </p:txBody>
      </p:sp>
      <p:sp>
        <p:nvSpPr>
          <p:cNvPr id="36" name="PA_矩形 39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预期目标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PA_组合 37"/>
          <p:cNvGrpSpPr/>
          <p:nvPr>
            <p:custDataLst>
              <p:tags r:id="rId26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2" name="矩形 4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405620" y="226060"/>
            <a:ext cx="2351405" cy="563245"/>
            <a:chOff x="397" y="2094"/>
            <a:chExt cx="5583" cy="1310"/>
          </a:xfrm>
        </p:grpSpPr>
        <p:pic>
          <p:nvPicPr>
            <p:cNvPr id="3" name="图片 2" descr="logo"/>
            <p:cNvPicPr>
              <a:picLocks noChangeAspect="1"/>
            </p:cNvPicPr>
            <p:nvPr/>
          </p:nvPicPr>
          <p:blipFill>
            <a:blip r:embed="rId34"/>
            <a:srcRect t="54773"/>
            <a:stretch>
              <a:fillRect/>
            </a:stretch>
          </p:blipFill>
          <p:spPr>
            <a:xfrm>
              <a:off x="2822" y="2111"/>
              <a:ext cx="3159" cy="1066"/>
            </a:xfrm>
            <a:prstGeom prst="rect">
              <a:avLst/>
            </a:prstGeom>
          </p:spPr>
        </p:pic>
        <p:pic>
          <p:nvPicPr>
            <p:cNvPr id="4" name="图片 3" descr="logo"/>
            <p:cNvPicPr>
              <a:picLocks noChangeAspect="1"/>
            </p:cNvPicPr>
            <p:nvPr/>
          </p:nvPicPr>
          <p:blipFill>
            <a:blip r:embed="rId34"/>
            <a:srcRect b="44421"/>
            <a:stretch>
              <a:fillRect/>
            </a:stretch>
          </p:blipFill>
          <p:spPr>
            <a:xfrm>
              <a:off x="397" y="2094"/>
              <a:ext cx="3159" cy="1310"/>
            </a:xfrm>
            <a:prstGeom prst="rect">
              <a:avLst/>
            </a:prstGeom>
          </p:spPr>
        </p:pic>
      </p:grpSp>
      <p:sp>
        <p:nvSpPr>
          <p:cNvPr id="41" name="PA_矩形 39">
            <a:extLst>
              <a:ext uri="{FF2B5EF4-FFF2-40B4-BE49-F238E27FC236}">
                <a16:creationId xmlns:a16="http://schemas.microsoft.com/office/drawing/2014/main" id="{86B2107F-4105-40BD-B82C-E16914AE464F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496956" y="2454884"/>
            <a:ext cx="2807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defTabSz="1219200"/>
            <a:r>
              <a:rPr lang="zh-CN" altLang="en-US" sz="2000" b="1" dirty="0">
                <a:solidFill>
                  <a:srgbClr val="FFFFFF">
                    <a:lumMod val="50000"/>
                  </a:srgbClr>
                </a:solidFill>
              </a:rPr>
              <a:t>可视化渲染</a:t>
            </a:r>
            <a:endParaRPr lang="en-US" altLang="zh-CN" sz="2000" b="1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6" name="PA_矩形 39">
            <a:extLst>
              <a:ext uri="{FF2B5EF4-FFF2-40B4-BE49-F238E27FC236}">
                <a16:creationId xmlns:a16="http://schemas.microsoft.com/office/drawing/2014/main" id="{4A1FEFF7-C039-4764-970F-02B70F600B9B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480296" y="3491643"/>
            <a:ext cx="2807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defTabSz="1219200"/>
            <a:r>
              <a:rPr lang="zh-CN" altLang="en-US" sz="2000" b="1" dirty="0">
                <a:solidFill>
                  <a:srgbClr val="FFFFFF">
                    <a:lumMod val="50000"/>
                  </a:srgbClr>
                </a:solidFill>
              </a:rPr>
              <a:t>在线编辑器</a:t>
            </a:r>
            <a:endParaRPr lang="en-US" altLang="zh-CN" sz="2000" b="1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7" name="PA_矩形 39">
            <a:extLst>
              <a:ext uri="{FF2B5EF4-FFF2-40B4-BE49-F238E27FC236}">
                <a16:creationId xmlns:a16="http://schemas.microsoft.com/office/drawing/2014/main" id="{A49291DD-FAA8-42E3-8A2C-BB9ACF54C59C}"/>
              </a:ext>
            </a:extLst>
          </p:cNvPr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1604401" y="4441197"/>
            <a:ext cx="2807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defTabSz="1219200"/>
            <a:r>
              <a:rPr lang="zh-CN" altLang="en-US" sz="2000" b="1" dirty="0">
                <a:solidFill>
                  <a:srgbClr val="FFFFFF">
                    <a:lumMod val="50000"/>
                  </a:srgbClr>
                </a:solidFill>
              </a:rPr>
              <a:t>在线编译</a:t>
            </a:r>
            <a:endParaRPr lang="en-US" altLang="zh-CN" sz="2000" b="1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8" name="PA_矩形 39">
            <a:extLst>
              <a:ext uri="{FF2B5EF4-FFF2-40B4-BE49-F238E27FC236}">
                <a16:creationId xmlns:a16="http://schemas.microsoft.com/office/drawing/2014/main" id="{A5EAA181-B9C5-4E85-900C-62F825DC8C3F}"/>
              </a:ext>
            </a:extLst>
          </p:cNvPr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8235767" y="2454884"/>
            <a:ext cx="2807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defTabSz="1219200"/>
            <a:r>
              <a:rPr lang="en-US" altLang="zh-CN" sz="2000" b="1" dirty="0">
                <a:solidFill>
                  <a:srgbClr val="FFFFFF">
                    <a:lumMod val="50000"/>
                  </a:srgbClr>
                </a:solidFill>
              </a:rPr>
              <a:t>markdown </a:t>
            </a:r>
            <a:r>
              <a:rPr lang="zh-CN" altLang="en-US" sz="2000" b="1" dirty="0">
                <a:solidFill>
                  <a:srgbClr val="FFFFFF">
                    <a:lumMod val="50000"/>
                  </a:srgbClr>
                </a:solidFill>
              </a:rPr>
              <a:t>语法解析</a:t>
            </a:r>
            <a:endParaRPr lang="en-US" altLang="zh-CN" sz="2000" b="1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9" name="PA_矩形 39">
            <a:extLst>
              <a:ext uri="{FF2B5EF4-FFF2-40B4-BE49-F238E27FC236}">
                <a16:creationId xmlns:a16="http://schemas.microsoft.com/office/drawing/2014/main" id="{EEB365BC-317B-4C74-8585-E5678E024F91}"/>
              </a:ext>
            </a:extLst>
          </p:cNvPr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619057" y="3458866"/>
            <a:ext cx="2807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defTabSz="1219200"/>
            <a:r>
              <a:rPr lang="zh-CN" altLang="en-US" sz="2000" b="1" dirty="0">
                <a:solidFill>
                  <a:srgbClr val="FFFFFF">
                    <a:lumMod val="50000"/>
                  </a:srgbClr>
                </a:solidFill>
              </a:rPr>
              <a:t>可控渲染</a:t>
            </a:r>
            <a:endParaRPr lang="en-US" altLang="zh-CN" sz="2000" b="1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0" name="PA_矩形 39">
            <a:extLst>
              <a:ext uri="{FF2B5EF4-FFF2-40B4-BE49-F238E27FC236}">
                <a16:creationId xmlns:a16="http://schemas.microsoft.com/office/drawing/2014/main" id="{C25C2832-AA9F-43CE-811B-671AFF17B683}"/>
              </a:ext>
            </a:extLst>
          </p:cNvPr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7779693" y="4549446"/>
            <a:ext cx="2807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defTabSz="1219200"/>
            <a:r>
              <a:rPr lang="zh-CN" altLang="en-US" sz="2000" b="1" dirty="0">
                <a:solidFill>
                  <a:srgbClr val="FFFFFF">
                    <a:lumMod val="50000"/>
                  </a:srgbClr>
                </a:solidFill>
              </a:rPr>
              <a:t>可视化面板</a:t>
            </a:r>
            <a:endParaRPr lang="en-US" altLang="zh-CN" sz="2000" b="1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 autoUpdateAnimBg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 autoUpdateAnimBg="0"/>
      <p:bldP spid="22" grpId="0" animBg="1"/>
      <p:bldP spid="23" grpId="0" animBg="1"/>
      <p:bldP spid="24" grpId="0" animBg="1"/>
      <p:bldP spid="25" grpId="0" animBg="1"/>
      <p:bldP spid="26" grpId="0" animBg="1"/>
      <p:bldP spid="35" grpId="0"/>
      <p:bldP spid="37" grpId="0"/>
      <p:bldP spid="36" grpId="0"/>
      <p:bldP spid="41" grpId="0"/>
      <p:bldP spid="46" grpId="0"/>
      <p:bldP spid="47" grpId="0"/>
      <p:bldP spid="48" grpId="0"/>
      <p:bldP spid="49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_任意多边形 6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1690465" y="3264038"/>
            <a:ext cx="1432913" cy="1442257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solidFill>
            <a:srgbClr val="7676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" name="PA_任意多边形 7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1690465" y="3264038"/>
            <a:ext cx="1432913" cy="1442257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8" name="PA_任意多边形 8"/>
          <p:cNvSpPr/>
          <p:nvPr>
            <p:custDataLst>
              <p:tags r:id="rId3"/>
            </p:custDataLst>
          </p:nvPr>
        </p:nvSpPr>
        <p:spPr bwMode="auto">
          <a:xfrm>
            <a:off x="1519582" y="3153642"/>
            <a:ext cx="576725" cy="662369"/>
          </a:xfrm>
          <a:custGeom>
            <a:avLst/>
            <a:gdLst>
              <a:gd name="T0" fmla="*/ 162 w 162"/>
              <a:gd name="T1" fmla="*/ 0 h 185"/>
              <a:gd name="T2" fmla="*/ 96 w 162"/>
              <a:gd name="T3" fmla="*/ 14 h 185"/>
              <a:gd name="T4" fmla="*/ 102 w 162"/>
              <a:gd name="T5" fmla="*/ 25 h 185"/>
              <a:gd name="T6" fmla="*/ 1 w 162"/>
              <a:gd name="T7" fmla="*/ 178 h 185"/>
              <a:gd name="T8" fmla="*/ 5 w 162"/>
              <a:gd name="T9" fmla="*/ 185 h 185"/>
              <a:gd name="T10" fmla="*/ 7 w 162"/>
              <a:gd name="T11" fmla="*/ 185 h 185"/>
              <a:gd name="T12" fmla="*/ 13 w 162"/>
              <a:gd name="T13" fmla="*/ 180 h 185"/>
              <a:gd name="T14" fmla="*/ 107 w 162"/>
              <a:gd name="T15" fmla="*/ 36 h 185"/>
              <a:gd name="T16" fmla="*/ 112 w 162"/>
              <a:gd name="T17" fmla="*/ 45 h 185"/>
              <a:gd name="T18" fmla="*/ 162 w 162"/>
              <a:gd name="T19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85">
                <a:moveTo>
                  <a:pt x="162" y="0"/>
                </a:moveTo>
                <a:cubicBezTo>
                  <a:pt x="96" y="14"/>
                  <a:pt x="96" y="14"/>
                  <a:pt x="96" y="14"/>
                </a:cubicBezTo>
                <a:cubicBezTo>
                  <a:pt x="102" y="25"/>
                  <a:pt x="102" y="25"/>
                  <a:pt x="102" y="25"/>
                </a:cubicBezTo>
                <a:cubicBezTo>
                  <a:pt x="51" y="62"/>
                  <a:pt x="14" y="117"/>
                  <a:pt x="1" y="178"/>
                </a:cubicBezTo>
                <a:cubicBezTo>
                  <a:pt x="0" y="181"/>
                  <a:pt x="2" y="184"/>
                  <a:pt x="5" y="185"/>
                </a:cubicBezTo>
                <a:cubicBezTo>
                  <a:pt x="6" y="185"/>
                  <a:pt x="6" y="185"/>
                  <a:pt x="7" y="185"/>
                </a:cubicBezTo>
                <a:cubicBezTo>
                  <a:pt x="10" y="185"/>
                  <a:pt x="12" y="183"/>
                  <a:pt x="13" y="180"/>
                </a:cubicBezTo>
                <a:cubicBezTo>
                  <a:pt x="25" y="123"/>
                  <a:pt x="59" y="71"/>
                  <a:pt x="107" y="36"/>
                </a:cubicBezTo>
                <a:cubicBezTo>
                  <a:pt x="112" y="45"/>
                  <a:pt x="112" y="45"/>
                  <a:pt x="112" y="45"/>
                </a:cubicBezTo>
                <a:lnTo>
                  <a:pt x="1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PA_椭圆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75267" y="3550708"/>
            <a:ext cx="863308" cy="8689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" name="PA_任意多边形 10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9068628" y="3264038"/>
            <a:ext cx="1432913" cy="1442257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PA_任意多边形 11"/>
          <p:cNvSpPr/>
          <p:nvPr>
            <p:custDataLst>
              <p:tags r:id="rId6"/>
            </p:custDataLst>
          </p:nvPr>
        </p:nvSpPr>
        <p:spPr bwMode="auto">
          <a:xfrm>
            <a:off x="10095694" y="4154318"/>
            <a:ext cx="576725" cy="662369"/>
          </a:xfrm>
          <a:custGeom>
            <a:avLst/>
            <a:gdLst>
              <a:gd name="T0" fmla="*/ 0 w 162"/>
              <a:gd name="T1" fmla="*/ 185 h 185"/>
              <a:gd name="T2" fmla="*/ 66 w 162"/>
              <a:gd name="T3" fmla="*/ 171 h 185"/>
              <a:gd name="T4" fmla="*/ 60 w 162"/>
              <a:gd name="T5" fmla="*/ 160 h 185"/>
              <a:gd name="T6" fmla="*/ 161 w 162"/>
              <a:gd name="T7" fmla="*/ 8 h 185"/>
              <a:gd name="T8" fmla="*/ 156 w 162"/>
              <a:gd name="T9" fmla="*/ 0 h 185"/>
              <a:gd name="T10" fmla="*/ 155 w 162"/>
              <a:gd name="T11" fmla="*/ 0 h 185"/>
              <a:gd name="T12" fmla="*/ 149 w 162"/>
              <a:gd name="T13" fmla="*/ 5 h 185"/>
              <a:gd name="T14" fmla="*/ 54 w 162"/>
              <a:gd name="T15" fmla="*/ 149 h 185"/>
              <a:gd name="T16" fmla="*/ 50 w 162"/>
              <a:gd name="T17" fmla="*/ 140 h 185"/>
              <a:gd name="T18" fmla="*/ 0 w 162"/>
              <a:gd name="T19" fmla="*/ 185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85">
                <a:moveTo>
                  <a:pt x="0" y="185"/>
                </a:moveTo>
                <a:cubicBezTo>
                  <a:pt x="66" y="171"/>
                  <a:pt x="66" y="171"/>
                  <a:pt x="66" y="171"/>
                </a:cubicBezTo>
                <a:cubicBezTo>
                  <a:pt x="60" y="160"/>
                  <a:pt x="60" y="160"/>
                  <a:pt x="60" y="160"/>
                </a:cubicBezTo>
                <a:cubicBezTo>
                  <a:pt x="111" y="124"/>
                  <a:pt x="147" y="69"/>
                  <a:pt x="161" y="8"/>
                </a:cubicBezTo>
                <a:cubicBezTo>
                  <a:pt x="162" y="4"/>
                  <a:pt x="159" y="1"/>
                  <a:pt x="156" y="0"/>
                </a:cubicBezTo>
                <a:cubicBezTo>
                  <a:pt x="156" y="0"/>
                  <a:pt x="155" y="0"/>
                  <a:pt x="155" y="0"/>
                </a:cubicBezTo>
                <a:cubicBezTo>
                  <a:pt x="152" y="0"/>
                  <a:pt x="150" y="2"/>
                  <a:pt x="149" y="5"/>
                </a:cubicBezTo>
                <a:cubicBezTo>
                  <a:pt x="136" y="63"/>
                  <a:pt x="102" y="114"/>
                  <a:pt x="54" y="149"/>
                </a:cubicBezTo>
                <a:cubicBezTo>
                  <a:pt x="50" y="140"/>
                  <a:pt x="50" y="140"/>
                  <a:pt x="50" y="140"/>
                </a:cubicBezTo>
                <a:lnTo>
                  <a:pt x="0" y="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PA_椭圆 1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353430" y="3550708"/>
            <a:ext cx="863308" cy="8689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3" name="PA_任意多边形 13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3166098" y="3264038"/>
            <a:ext cx="1432913" cy="1442257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4" name="PA_椭圆 1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450901" y="3550708"/>
            <a:ext cx="863308" cy="8689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PA_任意多边形 15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4641730" y="3264038"/>
            <a:ext cx="1432913" cy="1442257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6" name="PA_椭圆 1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6533" y="3550708"/>
            <a:ext cx="863308" cy="8689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" name="PA_任意多边形 17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6117364" y="3264038"/>
            <a:ext cx="1432913" cy="1442257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8" name="PA_椭圆 18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402165" y="3550708"/>
            <a:ext cx="863308" cy="8689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9" name="PA_任意多边形 19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7592994" y="3264038"/>
            <a:ext cx="1432913" cy="1442257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" name="PA_椭圆 20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877797" y="3550708"/>
            <a:ext cx="863308" cy="8689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1" name="PA_任意多边形 21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9620431" y="3823133"/>
            <a:ext cx="320403" cy="327624"/>
          </a:xfrm>
          <a:custGeom>
            <a:avLst/>
            <a:gdLst>
              <a:gd name="T0" fmla="*/ 26 w 90"/>
              <a:gd name="T1" fmla="*/ 19 h 91"/>
              <a:gd name="T2" fmla="*/ 19 w 90"/>
              <a:gd name="T3" fmla="*/ 26 h 91"/>
              <a:gd name="T4" fmla="*/ 18 w 90"/>
              <a:gd name="T5" fmla="*/ 34 h 91"/>
              <a:gd name="T6" fmla="*/ 22 w 90"/>
              <a:gd name="T7" fmla="*/ 29 h 91"/>
              <a:gd name="T8" fmla="*/ 29 w 90"/>
              <a:gd name="T9" fmla="*/ 23 h 91"/>
              <a:gd name="T10" fmla="*/ 33 w 90"/>
              <a:gd name="T11" fmla="*/ 18 h 91"/>
              <a:gd name="T12" fmla="*/ 89 w 90"/>
              <a:gd name="T13" fmla="*/ 84 h 91"/>
              <a:gd name="T14" fmla="*/ 73 w 90"/>
              <a:gd name="T15" fmla="*/ 67 h 91"/>
              <a:gd name="T16" fmla="*/ 82 w 90"/>
              <a:gd name="T17" fmla="*/ 41 h 91"/>
              <a:gd name="T18" fmla="*/ 79 w 90"/>
              <a:gd name="T19" fmla="*/ 25 h 91"/>
              <a:gd name="T20" fmla="*/ 70 w 90"/>
              <a:gd name="T21" fmla="*/ 12 h 91"/>
              <a:gd name="T22" fmla="*/ 41 w 90"/>
              <a:gd name="T23" fmla="*/ 0 h 91"/>
              <a:gd name="T24" fmla="*/ 3 w 90"/>
              <a:gd name="T25" fmla="*/ 25 h 91"/>
              <a:gd name="T26" fmla="*/ 3 w 90"/>
              <a:gd name="T27" fmla="*/ 57 h 91"/>
              <a:gd name="T28" fmla="*/ 12 w 90"/>
              <a:gd name="T29" fmla="*/ 70 h 91"/>
              <a:gd name="T30" fmla="*/ 25 w 90"/>
              <a:gd name="T31" fmla="*/ 79 h 91"/>
              <a:gd name="T32" fmla="*/ 25 w 90"/>
              <a:gd name="T33" fmla="*/ 79 h 91"/>
              <a:gd name="T34" fmla="*/ 57 w 90"/>
              <a:gd name="T35" fmla="*/ 79 h 91"/>
              <a:gd name="T36" fmla="*/ 84 w 90"/>
              <a:gd name="T37" fmla="*/ 89 h 91"/>
              <a:gd name="T38" fmla="*/ 89 w 90"/>
              <a:gd name="T39" fmla="*/ 84 h 91"/>
              <a:gd name="T40" fmla="*/ 65 w 90"/>
              <a:gd name="T41" fmla="*/ 65 h 91"/>
              <a:gd name="T42" fmla="*/ 54 w 90"/>
              <a:gd name="T43" fmla="*/ 72 h 91"/>
              <a:gd name="T44" fmla="*/ 28 w 90"/>
              <a:gd name="T45" fmla="*/ 72 h 91"/>
              <a:gd name="T46" fmla="*/ 17 w 90"/>
              <a:gd name="T47" fmla="*/ 65 h 91"/>
              <a:gd name="T48" fmla="*/ 17 w 90"/>
              <a:gd name="T49" fmla="*/ 65 h 91"/>
              <a:gd name="T50" fmla="*/ 10 w 90"/>
              <a:gd name="T51" fmla="*/ 54 h 91"/>
              <a:gd name="T52" fmla="*/ 10 w 90"/>
              <a:gd name="T53" fmla="*/ 28 h 91"/>
              <a:gd name="T54" fmla="*/ 41 w 90"/>
              <a:gd name="T55" fmla="*/ 7 h 91"/>
              <a:gd name="T56" fmla="*/ 65 w 90"/>
              <a:gd name="T57" fmla="*/ 17 h 91"/>
              <a:gd name="T58" fmla="*/ 72 w 90"/>
              <a:gd name="T59" fmla="*/ 28 h 91"/>
              <a:gd name="T60" fmla="*/ 75 w 90"/>
              <a:gd name="T61" fmla="*/ 41 h 91"/>
              <a:gd name="T62" fmla="*/ 65 w 90"/>
              <a:gd name="T63" fmla="*/ 65 h 91"/>
              <a:gd name="T64" fmla="*/ 65 w 90"/>
              <a:gd name="T65" fmla="*/ 39 h 91"/>
              <a:gd name="T66" fmla="*/ 61 w 90"/>
              <a:gd name="T67" fmla="*/ 50 h 91"/>
              <a:gd name="T68" fmla="*/ 57 w 90"/>
              <a:gd name="T69" fmla="*/ 57 h 91"/>
              <a:gd name="T70" fmla="*/ 41 w 90"/>
              <a:gd name="T71" fmla="*/ 63 h 91"/>
              <a:gd name="T72" fmla="*/ 41 w 90"/>
              <a:gd name="T73" fmla="*/ 68 h 91"/>
              <a:gd name="T74" fmla="*/ 60 w 90"/>
              <a:gd name="T75" fmla="*/ 60 h 91"/>
              <a:gd name="T76" fmla="*/ 66 w 90"/>
              <a:gd name="T77" fmla="*/ 51 h 91"/>
              <a:gd name="T78" fmla="*/ 65 w 90"/>
              <a:gd name="T79" fmla="*/ 3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" h="91">
                <a:moveTo>
                  <a:pt x="30" y="16"/>
                </a:moveTo>
                <a:cubicBezTo>
                  <a:pt x="29" y="17"/>
                  <a:pt x="27" y="18"/>
                  <a:pt x="26" y="19"/>
                </a:cubicBezTo>
                <a:cubicBezTo>
                  <a:pt x="25" y="20"/>
                  <a:pt x="23" y="21"/>
                  <a:pt x="22" y="22"/>
                </a:cubicBezTo>
                <a:cubicBezTo>
                  <a:pt x="21" y="23"/>
                  <a:pt x="20" y="25"/>
                  <a:pt x="19" y="26"/>
                </a:cubicBezTo>
                <a:cubicBezTo>
                  <a:pt x="18" y="28"/>
                  <a:pt x="17" y="29"/>
                  <a:pt x="16" y="31"/>
                </a:cubicBezTo>
                <a:cubicBezTo>
                  <a:pt x="16" y="32"/>
                  <a:pt x="16" y="33"/>
                  <a:pt x="18" y="34"/>
                </a:cubicBezTo>
                <a:cubicBezTo>
                  <a:pt x="19" y="34"/>
                  <a:pt x="20" y="34"/>
                  <a:pt x="20" y="32"/>
                </a:cubicBezTo>
                <a:cubicBezTo>
                  <a:pt x="21" y="31"/>
                  <a:pt x="22" y="30"/>
                  <a:pt x="22" y="29"/>
                </a:cubicBezTo>
                <a:cubicBezTo>
                  <a:pt x="23" y="28"/>
                  <a:pt x="24" y="26"/>
                  <a:pt x="25" y="25"/>
                </a:cubicBezTo>
                <a:cubicBezTo>
                  <a:pt x="26" y="24"/>
                  <a:pt x="27" y="23"/>
                  <a:pt x="29" y="23"/>
                </a:cubicBezTo>
                <a:cubicBezTo>
                  <a:pt x="30" y="22"/>
                  <a:pt x="31" y="21"/>
                  <a:pt x="32" y="21"/>
                </a:cubicBezTo>
                <a:cubicBezTo>
                  <a:pt x="33" y="20"/>
                  <a:pt x="34" y="19"/>
                  <a:pt x="33" y="18"/>
                </a:cubicBezTo>
                <a:cubicBezTo>
                  <a:pt x="33" y="17"/>
                  <a:pt x="32" y="16"/>
                  <a:pt x="30" y="16"/>
                </a:cubicBezTo>
                <a:close/>
                <a:moveTo>
                  <a:pt x="89" y="84"/>
                </a:moveTo>
                <a:cubicBezTo>
                  <a:pt x="89" y="84"/>
                  <a:pt x="89" y="84"/>
                  <a:pt x="89" y="84"/>
                </a:cubicBezTo>
                <a:cubicBezTo>
                  <a:pt x="73" y="67"/>
                  <a:pt x="73" y="67"/>
                  <a:pt x="73" y="67"/>
                </a:cubicBezTo>
                <a:cubicBezTo>
                  <a:pt x="75" y="64"/>
                  <a:pt x="77" y="61"/>
                  <a:pt x="79" y="57"/>
                </a:cubicBezTo>
                <a:cubicBezTo>
                  <a:pt x="81" y="52"/>
                  <a:pt x="82" y="47"/>
                  <a:pt x="82" y="41"/>
                </a:cubicBezTo>
                <a:cubicBezTo>
                  <a:pt x="82" y="36"/>
                  <a:pt x="81" y="30"/>
                  <a:pt x="79" y="26"/>
                </a:cubicBezTo>
                <a:cubicBezTo>
                  <a:pt x="79" y="25"/>
                  <a:pt x="79" y="25"/>
                  <a:pt x="79" y="25"/>
                </a:cubicBezTo>
                <a:cubicBezTo>
                  <a:pt x="77" y="20"/>
                  <a:pt x="74" y="16"/>
                  <a:pt x="70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66" y="8"/>
                  <a:pt x="62" y="5"/>
                  <a:pt x="57" y="3"/>
                </a:cubicBezTo>
                <a:cubicBezTo>
                  <a:pt x="52" y="1"/>
                  <a:pt x="46" y="0"/>
                  <a:pt x="41" y="0"/>
                </a:cubicBezTo>
                <a:cubicBezTo>
                  <a:pt x="29" y="0"/>
                  <a:pt x="19" y="4"/>
                  <a:pt x="12" y="12"/>
                </a:cubicBezTo>
                <a:cubicBezTo>
                  <a:pt x="8" y="16"/>
                  <a:pt x="5" y="20"/>
                  <a:pt x="3" y="25"/>
                </a:cubicBezTo>
                <a:cubicBezTo>
                  <a:pt x="1" y="30"/>
                  <a:pt x="0" y="36"/>
                  <a:pt x="0" y="41"/>
                </a:cubicBezTo>
                <a:cubicBezTo>
                  <a:pt x="0" y="47"/>
                  <a:pt x="1" y="52"/>
                  <a:pt x="3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5" y="62"/>
                  <a:pt x="8" y="66"/>
                  <a:pt x="12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6" y="74"/>
                  <a:pt x="20" y="77"/>
                  <a:pt x="25" y="79"/>
                </a:cubicBezTo>
                <a:cubicBezTo>
                  <a:pt x="25" y="79"/>
                  <a:pt x="25" y="79"/>
                  <a:pt x="25" y="79"/>
                </a:cubicBezTo>
                <a:cubicBezTo>
                  <a:pt x="25" y="79"/>
                  <a:pt x="25" y="79"/>
                  <a:pt x="25" y="79"/>
                </a:cubicBezTo>
                <a:cubicBezTo>
                  <a:pt x="30" y="81"/>
                  <a:pt x="35" y="82"/>
                  <a:pt x="41" y="82"/>
                </a:cubicBezTo>
                <a:cubicBezTo>
                  <a:pt x="46" y="82"/>
                  <a:pt x="52" y="81"/>
                  <a:pt x="57" y="79"/>
                </a:cubicBezTo>
                <a:cubicBezTo>
                  <a:pt x="61" y="78"/>
                  <a:pt x="64" y="75"/>
                  <a:pt x="67" y="73"/>
                </a:cubicBezTo>
                <a:cubicBezTo>
                  <a:pt x="84" y="89"/>
                  <a:pt x="84" y="89"/>
                  <a:pt x="84" y="89"/>
                </a:cubicBezTo>
                <a:cubicBezTo>
                  <a:pt x="85" y="91"/>
                  <a:pt x="88" y="91"/>
                  <a:pt x="89" y="89"/>
                </a:cubicBezTo>
                <a:cubicBezTo>
                  <a:pt x="90" y="88"/>
                  <a:pt x="90" y="85"/>
                  <a:pt x="89" y="84"/>
                </a:cubicBezTo>
                <a:close/>
                <a:moveTo>
                  <a:pt x="65" y="65"/>
                </a:moveTo>
                <a:cubicBezTo>
                  <a:pt x="65" y="65"/>
                  <a:pt x="65" y="65"/>
                  <a:pt x="65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62" y="68"/>
                  <a:pt x="58" y="71"/>
                  <a:pt x="54" y="72"/>
                </a:cubicBezTo>
                <a:cubicBezTo>
                  <a:pt x="50" y="74"/>
                  <a:pt x="45" y="75"/>
                  <a:pt x="41" y="75"/>
                </a:cubicBezTo>
                <a:cubicBezTo>
                  <a:pt x="36" y="75"/>
                  <a:pt x="32" y="74"/>
                  <a:pt x="28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4" y="71"/>
                  <a:pt x="20" y="68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4" y="62"/>
                  <a:pt x="11" y="58"/>
                  <a:pt x="10" y="54"/>
                </a:cubicBezTo>
                <a:cubicBezTo>
                  <a:pt x="10" y="54"/>
                  <a:pt x="10" y="54"/>
                  <a:pt x="10" y="54"/>
                </a:cubicBezTo>
                <a:cubicBezTo>
                  <a:pt x="8" y="50"/>
                  <a:pt x="7" y="46"/>
                  <a:pt x="7" y="41"/>
                </a:cubicBezTo>
                <a:cubicBezTo>
                  <a:pt x="7" y="37"/>
                  <a:pt x="8" y="32"/>
                  <a:pt x="10" y="28"/>
                </a:cubicBezTo>
                <a:cubicBezTo>
                  <a:pt x="11" y="24"/>
                  <a:pt x="14" y="20"/>
                  <a:pt x="17" y="17"/>
                </a:cubicBezTo>
                <a:cubicBezTo>
                  <a:pt x="23" y="11"/>
                  <a:pt x="32" y="7"/>
                  <a:pt x="41" y="7"/>
                </a:cubicBezTo>
                <a:cubicBezTo>
                  <a:pt x="45" y="7"/>
                  <a:pt x="50" y="8"/>
                  <a:pt x="54" y="10"/>
                </a:cubicBezTo>
                <a:cubicBezTo>
                  <a:pt x="58" y="12"/>
                  <a:pt x="62" y="14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8" y="21"/>
                  <a:pt x="70" y="24"/>
                  <a:pt x="72" y="28"/>
                </a:cubicBezTo>
                <a:cubicBezTo>
                  <a:pt x="72" y="28"/>
                  <a:pt x="72" y="28"/>
                  <a:pt x="72" y="28"/>
                </a:cubicBezTo>
                <a:cubicBezTo>
                  <a:pt x="74" y="32"/>
                  <a:pt x="75" y="37"/>
                  <a:pt x="75" y="41"/>
                </a:cubicBezTo>
                <a:cubicBezTo>
                  <a:pt x="75" y="46"/>
                  <a:pt x="74" y="50"/>
                  <a:pt x="72" y="54"/>
                </a:cubicBezTo>
                <a:cubicBezTo>
                  <a:pt x="70" y="58"/>
                  <a:pt x="68" y="62"/>
                  <a:pt x="65" y="65"/>
                </a:cubicBezTo>
                <a:close/>
                <a:moveTo>
                  <a:pt x="65" y="39"/>
                </a:moveTo>
                <a:cubicBezTo>
                  <a:pt x="65" y="39"/>
                  <a:pt x="65" y="39"/>
                  <a:pt x="65" y="39"/>
                </a:cubicBezTo>
                <a:cubicBezTo>
                  <a:pt x="64" y="39"/>
                  <a:pt x="63" y="40"/>
                  <a:pt x="63" y="41"/>
                </a:cubicBezTo>
                <a:cubicBezTo>
                  <a:pt x="63" y="44"/>
                  <a:pt x="62" y="47"/>
                  <a:pt x="61" y="50"/>
                </a:cubicBezTo>
                <a:cubicBezTo>
                  <a:pt x="61" y="50"/>
                  <a:pt x="61" y="50"/>
                  <a:pt x="61" y="50"/>
                </a:cubicBezTo>
                <a:cubicBezTo>
                  <a:pt x="60" y="52"/>
                  <a:pt x="59" y="55"/>
                  <a:pt x="57" y="57"/>
                </a:cubicBezTo>
                <a:cubicBezTo>
                  <a:pt x="54" y="59"/>
                  <a:pt x="52" y="60"/>
                  <a:pt x="49" y="62"/>
                </a:cubicBezTo>
                <a:cubicBezTo>
                  <a:pt x="47" y="63"/>
                  <a:pt x="44" y="63"/>
                  <a:pt x="41" y="63"/>
                </a:cubicBezTo>
                <a:cubicBezTo>
                  <a:pt x="40" y="63"/>
                  <a:pt x="39" y="64"/>
                  <a:pt x="39" y="66"/>
                </a:cubicBezTo>
                <a:cubicBezTo>
                  <a:pt x="39" y="67"/>
                  <a:pt x="40" y="68"/>
                  <a:pt x="41" y="68"/>
                </a:cubicBezTo>
                <a:cubicBezTo>
                  <a:pt x="44" y="68"/>
                  <a:pt x="48" y="67"/>
                  <a:pt x="51" y="66"/>
                </a:cubicBezTo>
                <a:cubicBezTo>
                  <a:pt x="54" y="64"/>
                  <a:pt x="57" y="63"/>
                  <a:pt x="60" y="60"/>
                </a:cubicBezTo>
                <a:cubicBezTo>
                  <a:pt x="62" y="58"/>
                  <a:pt x="64" y="55"/>
                  <a:pt x="66" y="51"/>
                </a:cubicBezTo>
                <a:cubicBezTo>
                  <a:pt x="66" y="51"/>
                  <a:pt x="66" y="51"/>
                  <a:pt x="66" y="51"/>
                </a:cubicBezTo>
                <a:cubicBezTo>
                  <a:pt x="67" y="48"/>
                  <a:pt x="68" y="45"/>
                  <a:pt x="68" y="41"/>
                </a:cubicBezTo>
                <a:cubicBezTo>
                  <a:pt x="68" y="40"/>
                  <a:pt x="67" y="39"/>
                  <a:pt x="65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2" name="PA_任意多边形 22"/>
          <p:cNvSpPr>
            <a:spLocks noEditPoints="1"/>
          </p:cNvSpPr>
          <p:nvPr>
            <p:custDataLst>
              <p:tags r:id="rId17"/>
            </p:custDataLst>
          </p:nvPr>
        </p:nvSpPr>
        <p:spPr bwMode="auto">
          <a:xfrm>
            <a:off x="2231588" y="3816011"/>
            <a:ext cx="350664" cy="338307"/>
          </a:xfrm>
          <a:custGeom>
            <a:avLst/>
            <a:gdLst>
              <a:gd name="T0" fmla="*/ 59 w 98"/>
              <a:gd name="T1" fmla="*/ 0 h 94"/>
              <a:gd name="T2" fmla="*/ 70 w 98"/>
              <a:gd name="T3" fmla="*/ 11 h 94"/>
              <a:gd name="T4" fmla="*/ 79 w 98"/>
              <a:gd name="T5" fmla="*/ 14 h 94"/>
              <a:gd name="T6" fmla="*/ 98 w 98"/>
              <a:gd name="T7" fmla="*/ 34 h 94"/>
              <a:gd name="T8" fmla="*/ 92 w 98"/>
              <a:gd name="T9" fmla="*/ 89 h 94"/>
              <a:gd name="T10" fmla="*/ 19 w 98"/>
              <a:gd name="T11" fmla="*/ 94 h 94"/>
              <a:gd name="T12" fmla="*/ 5 w 98"/>
              <a:gd name="T13" fmla="*/ 88 h 94"/>
              <a:gd name="T14" fmla="*/ 0 w 98"/>
              <a:gd name="T15" fmla="*/ 34 h 94"/>
              <a:gd name="T16" fmla="*/ 19 w 98"/>
              <a:gd name="T17" fmla="*/ 14 h 94"/>
              <a:gd name="T18" fmla="*/ 27 w 98"/>
              <a:gd name="T19" fmla="*/ 11 h 94"/>
              <a:gd name="T20" fmla="*/ 38 w 98"/>
              <a:gd name="T21" fmla="*/ 0 h 94"/>
              <a:gd name="T22" fmla="*/ 69 w 98"/>
              <a:gd name="T23" fmla="*/ 22 h 94"/>
              <a:gd name="T24" fmla="*/ 68 w 98"/>
              <a:gd name="T25" fmla="*/ 22 h 94"/>
              <a:gd name="T26" fmla="*/ 29 w 98"/>
              <a:gd name="T27" fmla="*/ 22 h 94"/>
              <a:gd name="T28" fmla="*/ 11 w 98"/>
              <a:gd name="T29" fmla="*/ 25 h 94"/>
              <a:gd name="T30" fmla="*/ 7 w 98"/>
              <a:gd name="T31" fmla="*/ 34 h 94"/>
              <a:gd name="T32" fmla="*/ 18 w 98"/>
              <a:gd name="T33" fmla="*/ 52 h 94"/>
              <a:gd name="T34" fmla="*/ 20 w 98"/>
              <a:gd name="T35" fmla="*/ 43 h 94"/>
              <a:gd name="T36" fmla="*/ 37 w 98"/>
              <a:gd name="T37" fmla="*/ 43 h 94"/>
              <a:gd name="T38" fmla="*/ 39 w 98"/>
              <a:gd name="T39" fmla="*/ 45 h 94"/>
              <a:gd name="T40" fmla="*/ 59 w 98"/>
              <a:gd name="T41" fmla="*/ 52 h 94"/>
              <a:gd name="T42" fmla="*/ 61 w 98"/>
              <a:gd name="T43" fmla="*/ 43 h 94"/>
              <a:gd name="T44" fmla="*/ 77 w 98"/>
              <a:gd name="T45" fmla="*/ 43 h 94"/>
              <a:gd name="T46" fmla="*/ 80 w 98"/>
              <a:gd name="T47" fmla="*/ 45 h 94"/>
              <a:gd name="T48" fmla="*/ 91 w 98"/>
              <a:gd name="T49" fmla="*/ 52 h 94"/>
              <a:gd name="T50" fmla="*/ 87 w 98"/>
              <a:gd name="T51" fmla="*/ 25 h 94"/>
              <a:gd name="T52" fmla="*/ 69 w 98"/>
              <a:gd name="T53" fmla="*/ 22 h 94"/>
              <a:gd name="T54" fmla="*/ 32 w 98"/>
              <a:gd name="T55" fmla="*/ 14 h 94"/>
              <a:gd name="T56" fmla="*/ 66 w 98"/>
              <a:gd name="T57" fmla="*/ 11 h 94"/>
              <a:gd name="T58" fmla="*/ 59 w 98"/>
              <a:gd name="T59" fmla="*/ 4 h 94"/>
              <a:gd name="T60" fmla="*/ 34 w 98"/>
              <a:gd name="T61" fmla="*/ 6 h 94"/>
              <a:gd name="T62" fmla="*/ 32 w 98"/>
              <a:gd name="T63" fmla="*/ 14 h 94"/>
              <a:gd name="T64" fmla="*/ 7 w 98"/>
              <a:gd name="T65" fmla="*/ 57 h 94"/>
              <a:gd name="T66" fmla="*/ 11 w 98"/>
              <a:gd name="T67" fmla="*/ 83 h 94"/>
              <a:gd name="T68" fmla="*/ 19 w 98"/>
              <a:gd name="T69" fmla="*/ 87 h 94"/>
              <a:gd name="T70" fmla="*/ 87 w 98"/>
              <a:gd name="T71" fmla="*/ 83 h 94"/>
              <a:gd name="T72" fmla="*/ 91 w 98"/>
              <a:gd name="T73" fmla="*/ 57 h 94"/>
              <a:gd name="T74" fmla="*/ 80 w 98"/>
              <a:gd name="T75" fmla="*/ 63 h 94"/>
              <a:gd name="T76" fmla="*/ 77 w 98"/>
              <a:gd name="T77" fmla="*/ 66 h 94"/>
              <a:gd name="T78" fmla="*/ 59 w 98"/>
              <a:gd name="T79" fmla="*/ 63 h 94"/>
              <a:gd name="T80" fmla="*/ 59 w 98"/>
              <a:gd name="T81" fmla="*/ 57 h 94"/>
              <a:gd name="T82" fmla="*/ 39 w 98"/>
              <a:gd name="T83" fmla="*/ 63 h 94"/>
              <a:gd name="T84" fmla="*/ 36 w 98"/>
              <a:gd name="T85" fmla="*/ 66 h 94"/>
              <a:gd name="T86" fmla="*/ 18 w 98"/>
              <a:gd name="T87" fmla="*/ 63 h 94"/>
              <a:gd name="T88" fmla="*/ 18 w 98"/>
              <a:gd name="T89" fmla="*/ 57 h 94"/>
              <a:gd name="T90" fmla="*/ 34 w 98"/>
              <a:gd name="T91" fmla="*/ 48 h 94"/>
              <a:gd name="T92" fmla="*/ 23 w 98"/>
              <a:gd name="T93" fmla="*/ 48 h 94"/>
              <a:gd name="T94" fmla="*/ 23 w 98"/>
              <a:gd name="T95" fmla="*/ 54 h 94"/>
              <a:gd name="T96" fmla="*/ 23 w 98"/>
              <a:gd name="T97" fmla="*/ 61 h 94"/>
              <a:gd name="T98" fmla="*/ 34 w 98"/>
              <a:gd name="T99" fmla="*/ 54 h 94"/>
              <a:gd name="T100" fmla="*/ 34 w 98"/>
              <a:gd name="T101" fmla="*/ 54 h 94"/>
              <a:gd name="T102" fmla="*/ 75 w 98"/>
              <a:gd name="T103" fmla="*/ 48 h 94"/>
              <a:gd name="T104" fmla="*/ 64 w 98"/>
              <a:gd name="T105" fmla="*/ 48 h 94"/>
              <a:gd name="T106" fmla="*/ 64 w 98"/>
              <a:gd name="T107" fmla="*/ 54 h 94"/>
              <a:gd name="T108" fmla="*/ 64 w 98"/>
              <a:gd name="T109" fmla="*/ 61 h 94"/>
              <a:gd name="T110" fmla="*/ 75 w 98"/>
              <a:gd name="T111" fmla="*/ 54 h 94"/>
              <a:gd name="T112" fmla="*/ 75 w 98"/>
              <a:gd name="T113" fmla="*/ 54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8" h="94">
                <a:moveTo>
                  <a:pt x="38" y="0"/>
                </a:moveTo>
                <a:cubicBezTo>
                  <a:pt x="59" y="0"/>
                  <a:pt x="59" y="0"/>
                  <a:pt x="59" y="0"/>
                </a:cubicBezTo>
                <a:cubicBezTo>
                  <a:pt x="62" y="0"/>
                  <a:pt x="65" y="1"/>
                  <a:pt x="67" y="3"/>
                </a:cubicBezTo>
                <a:cubicBezTo>
                  <a:pt x="69" y="5"/>
                  <a:pt x="70" y="8"/>
                  <a:pt x="70" y="11"/>
                </a:cubicBezTo>
                <a:cubicBezTo>
                  <a:pt x="70" y="14"/>
                  <a:pt x="70" y="14"/>
                  <a:pt x="70" y="14"/>
                </a:cubicBezTo>
                <a:cubicBezTo>
                  <a:pt x="79" y="14"/>
                  <a:pt x="79" y="14"/>
                  <a:pt x="79" y="14"/>
                </a:cubicBezTo>
                <a:cubicBezTo>
                  <a:pt x="84" y="14"/>
                  <a:pt x="89" y="16"/>
                  <a:pt x="92" y="20"/>
                </a:cubicBezTo>
                <a:cubicBezTo>
                  <a:pt x="96" y="24"/>
                  <a:pt x="98" y="28"/>
                  <a:pt x="98" y="34"/>
                </a:cubicBezTo>
                <a:cubicBezTo>
                  <a:pt x="98" y="75"/>
                  <a:pt x="98" y="75"/>
                  <a:pt x="98" y="75"/>
                </a:cubicBezTo>
                <a:cubicBezTo>
                  <a:pt x="98" y="80"/>
                  <a:pt x="96" y="85"/>
                  <a:pt x="92" y="89"/>
                </a:cubicBezTo>
                <a:cubicBezTo>
                  <a:pt x="89" y="92"/>
                  <a:pt x="84" y="94"/>
                  <a:pt x="79" y="94"/>
                </a:cubicBezTo>
                <a:cubicBezTo>
                  <a:pt x="19" y="94"/>
                  <a:pt x="19" y="94"/>
                  <a:pt x="19" y="94"/>
                </a:cubicBezTo>
                <a:cubicBezTo>
                  <a:pt x="14" y="94"/>
                  <a:pt x="9" y="92"/>
                  <a:pt x="5" y="89"/>
                </a:cubicBezTo>
                <a:cubicBezTo>
                  <a:pt x="5" y="88"/>
                  <a:pt x="5" y="88"/>
                  <a:pt x="5" y="88"/>
                </a:cubicBezTo>
                <a:cubicBezTo>
                  <a:pt x="2" y="85"/>
                  <a:pt x="0" y="80"/>
                  <a:pt x="0" y="75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28"/>
                  <a:pt x="2" y="24"/>
                  <a:pt x="5" y="20"/>
                </a:cubicBezTo>
                <a:cubicBezTo>
                  <a:pt x="9" y="16"/>
                  <a:pt x="14" y="14"/>
                  <a:pt x="19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1"/>
                  <a:pt x="27" y="11"/>
                  <a:pt x="27" y="11"/>
                </a:cubicBezTo>
                <a:cubicBezTo>
                  <a:pt x="27" y="8"/>
                  <a:pt x="29" y="5"/>
                  <a:pt x="31" y="3"/>
                </a:cubicBezTo>
                <a:cubicBezTo>
                  <a:pt x="33" y="1"/>
                  <a:pt x="35" y="0"/>
                  <a:pt x="38" y="0"/>
                </a:cubicBezTo>
                <a:close/>
                <a:moveTo>
                  <a:pt x="69" y="22"/>
                </a:moveTo>
                <a:cubicBezTo>
                  <a:pt x="69" y="22"/>
                  <a:pt x="69" y="22"/>
                  <a:pt x="69" y="22"/>
                </a:cubicBezTo>
                <a:cubicBezTo>
                  <a:pt x="68" y="22"/>
                  <a:pt x="68" y="22"/>
                  <a:pt x="68" y="22"/>
                </a:cubicBezTo>
                <a:cubicBezTo>
                  <a:pt x="68" y="22"/>
                  <a:pt x="68" y="22"/>
                  <a:pt x="68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19" y="22"/>
                  <a:pt x="19" y="22"/>
                  <a:pt x="19" y="22"/>
                </a:cubicBezTo>
                <a:cubicBezTo>
                  <a:pt x="16" y="22"/>
                  <a:pt x="13" y="23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9" y="28"/>
                  <a:pt x="7" y="31"/>
                  <a:pt x="7" y="34"/>
                </a:cubicBezTo>
                <a:cubicBezTo>
                  <a:pt x="7" y="52"/>
                  <a:pt x="7" y="52"/>
                  <a:pt x="7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4"/>
                  <a:pt x="19" y="43"/>
                  <a:pt x="20" y="43"/>
                </a:cubicBezTo>
                <a:cubicBezTo>
                  <a:pt x="20" y="43"/>
                  <a:pt x="20" y="43"/>
                  <a:pt x="20" y="43"/>
                </a:cubicBezTo>
                <a:cubicBezTo>
                  <a:pt x="37" y="43"/>
                  <a:pt x="37" y="43"/>
                  <a:pt x="37" y="43"/>
                </a:cubicBezTo>
                <a:cubicBezTo>
                  <a:pt x="38" y="43"/>
                  <a:pt x="39" y="44"/>
                  <a:pt x="39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39" y="52"/>
                  <a:pt x="39" y="52"/>
                  <a:pt x="39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59" y="45"/>
                  <a:pt x="59" y="45"/>
                  <a:pt x="59" y="45"/>
                </a:cubicBezTo>
                <a:cubicBezTo>
                  <a:pt x="59" y="44"/>
                  <a:pt x="60" y="43"/>
                  <a:pt x="61" y="43"/>
                </a:cubicBezTo>
                <a:cubicBezTo>
                  <a:pt x="61" y="43"/>
                  <a:pt x="61" y="43"/>
                  <a:pt x="61" y="43"/>
                </a:cubicBezTo>
                <a:cubicBezTo>
                  <a:pt x="77" y="43"/>
                  <a:pt x="77" y="43"/>
                  <a:pt x="77" y="43"/>
                </a:cubicBezTo>
                <a:cubicBezTo>
                  <a:pt x="79" y="43"/>
                  <a:pt x="80" y="44"/>
                  <a:pt x="80" y="45"/>
                </a:cubicBezTo>
                <a:cubicBezTo>
                  <a:pt x="80" y="45"/>
                  <a:pt x="80" y="45"/>
                  <a:pt x="80" y="45"/>
                </a:cubicBezTo>
                <a:cubicBezTo>
                  <a:pt x="80" y="52"/>
                  <a:pt x="80" y="52"/>
                  <a:pt x="80" y="52"/>
                </a:cubicBezTo>
                <a:cubicBezTo>
                  <a:pt x="91" y="52"/>
                  <a:pt x="91" y="52"/>
                  <a:pt x="91" y="52"/>
                </a:cubicBezTo>
                <a:cubicBezTo>
                  <a:pt x="91" y="34"/>
                  <a:pt x="91" y="34"/>
                  <a:pt x="91" y="34"/>
                </a:cubicBezTo>
                <a:cubicBezTo>
                  <a:pt x="91" y="31"/>
                  <a:pt x="89" y="28"/>
                  <a:pt x="87" y="25"/>
                </a:cubicBezTo>
                <a:cubicBezTo>
                  <a:pt x="85" y="23"/>
                  <a:pt x="82" y="22"/>
                  <a:pt x="79" y="22"/>
                </a:cubicBezTo>
                <a:cubicBezTo>
                  <a:pt x="69" y="22"/>
                  <a:pt x="69" y="22"/>
                  <a:pt x="69" y="22"/>
                </a:cubicBezTo>
                <a:close/>
                <a:moveTo>
                  <a:pt x="32" y="14"/>
                </a:moveTo>
                <a:cubicBezTo>
                  <a:pt x="32" y="14"/>
                  <a:pt x="32" y="14"/>
                  <a:pt x="32" y="14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1"/>
                  <a:pt x="66" y="11"/>
                  <a:pt x="66" y="11"/>
                </a:cubicBezTo>
                <a:cubicBezTo>
                  <a:pt x="66" y="9"/>
                  <a:pt x="65" y="7"/>
                  <a:pt x="64" y="6"/>
                </a:cubicBezTo>
                <a:cubicBezTo>
                  <a:pt x="63" y="5"/>
                  <a:pt x="61" y="4"/>
                  <a:pt x="59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7" y="4"/>
                  <a:pt x="35" y="5"/>
                  <a:pt x="34" y="6"/>
                </a:cubicBezTo>
                <a:cubicBezTo>
                  <a:pt x="33" y="7"/>
                  <a:pt x="32" y="9"/>
                  <a:pt x="32" y="11"/>
                </a:cubicBezTo>
                <a:cubicBezTo>
                  <a:pt x="32" y="14"/>
                  <a:pt x="32" y="14"/>
                  <a:pt x="32" y="14"/>
                </a:cubicBezTo>
                <a:close/>
                <a:moveTo>
                  <a:pt x="7" y="57"/>
                </a:moveTo>
                <a:cubicBezTo>
                  <a:pt x="7" y="57"/>
                  <a:pt x="7" y="57"/>
                  <a:pt x="7" y="57"/>
                </a:cubicBezTo>
                <a:cubicBezTo>
                  <a:pt x="7" y="75"/>
                  <a:pt x="7" y="75"/>
                  <a:pt x="7" y="75"/>
                </a:cubicBezTo>
                <a:cubicBezTo>
                  <a:pt x="7" y="78"/>
                  <a:pt x="8" y="81"/>
                  <a:pt x="11" y="83"/>
                </a:cubicBezTo>
                <a:cubicBezTo>
                  <a:pt x="11" y="83"/>
                  <a:pt x="11" y="83"/>
                  <a:pt x="11" y="83"/>
                </a:cubicBezTo>
                <a:cubicBezTo>
                  <a:pt x="13" y="85"/>
                  <a:pt x="16" y="87"/>
                  <a:pt x="19" y="87"/>
                </a:cubicBezTo>
                <a:cubicBezTo>
                  <a:pt x="79" y="87"/>
                  <a:pt x="79" y="87"/>
                  <a:pt x="79" y="87"/>
                </a:cubicBezTo>
                <a:cubicBezTo>
                  <a:pt x="82" y="87"/>
                  <a:pt x="85" y="85"/>
                  <a:pt x="87" y="83"/>
                </a:cubicBezTo>
                <a:cubicBezTo>
                  <a:pt x="89" y="81"/>
                  <a:pt x="91" y="78"/>
                  <a:pt x="91" y="75"/>
                </a:cubicBezTo>
                <a:cubicBezTo>
                  <a:pt x="91" y="57"/>
                  <a:pt x="91" y="57"/>
                  <a:pt x="91" y="57"/>
                </a:cubicBezTo>
                <a:cubicBezTo>
                  <a:pt x="80" y="57"/>
                  <a:pt x="80" y="57"/>
                  <a:pt x="80" y="57"/>
                </a:cubicBezTo>
                <a:cubicBezTo>
                  <a:pt x="80" y="63"/>
                  <a:pt x="80" y="63"/>
                  <a:pt x="80" y="63"/>
                </a:cubicBezTo>
                <a:cubicBezTo>
                  <a:pt x="80" y="65"/>
                  <a:pt x="79" y="66"/>
                  <a:pt x="77" y="66"/>
                </a:cubicBezTo>
                <a:cubicBezTo>
                  <a:pt x="77" y="66"/>
                  <a:pt x="77" y="66"/>
                  <a:pt x="77" y="66"/>
                </a:cubicBezTo>
                <a:cubicBezTo>
                  <a:pt x="61" y="66"/>
                  <a:pt x="61" y="66"/>
                  <a:pt x="61" y="66"/>
                </a:cubicBezTo>
                <a:cubicBezTo>
                  <a:pt x="60" y="66"/>
                  <a:pt x="59" y="65"/>
                  <a:pt x="59" y="63"/>
                </a:cubicBezTo>
                <a:cubicBezTo>
                  <a:pt x="59" y="63"/>
                  <a:pt x="59" y="63"/>
                  <a:pt x="59" y="63"/>
                </a:cubicBezTo>
                <a:cubicBezTo>
                  <a:pt x="59" y="57"/>
                  <a:pt x="59" y="57"/>
                  <a:pt x="5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63"/>
                  <a:pt x="39" y="63"/>
                  <a:pt x="39" y="63"/>
                </a:cubicBezTo>
                <a:cubicBezTo>
                  <a:pt x="39" y="65"/>
                  <a:pt x="38" y="66"/>
                  <a:pt x="37" y="66"/>
                </a:cubicBezTo>
                <a:cubicBezTo>
                  <a:pt x="36" y="66"/>
                  <a:pt x="36" y="66"/>
                  <a:pt x="36" y="66"/>
                </a:cubicBezTo>
                <a:cubicBezTo>
                  <a:pt x="20" y="66"/>
                  <a:pt x="20" y="66"/>
                  <a:pt x="20" y="66"/>
                </a:cubicBezTo>
                <a:cubicBezTo>
                  <a:pt x="19" y="66"/>
                  <a:pt x="18" y="65"/>
                  <a:pt x="18" y="63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57"/>
                  <a:pt x="18" y="57"/>
                  <a:pt x="18" y="57"/>
                </a:cubicBezTo>
                <a:cubicBezTo>
                  <a:pt x="7" y="57"/>
                  <a:pt x="7" y="57"/>
                  <a:pt x="7" y="57"/>
                </a:cubicBezTo>
                <a:close/>
                <a:moveTo>
                  <a:pt x="34" y="48"/>
                </a:moveTo>
                <a:cubicBezTo>
                  <a:pt x="34" y="48"/>
                  <a:pt x="34" y="48"/>
                  <a:pt x="34" y="48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61"/>
                  <a:pt x="23" y="61"/>
                  <a:pt x="23" y="61"/>
                </a:cubicBezTo>
                <a:cubicBezTo>
                  <a:pt x="34" y="61"/>
                  <a:pt x="34" y="61"/>
                  <a:pt x="34" y="61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48"/>
                  <a:pt x="34" y="48"/>
                  <a:pt x="34" y="48"/>
                </a:cubicBezTo>
                <a:close/>
                <a:moveTo>
                  <a:pt x="75" y="48"/>
                </a:moveTo>
                <a:cubicBezTo>
                  <a:pt x="75" y="48"/>
                  <a:pt x="75" y="48"/>
                  <a:pt x="75" y="48"/>
                </a:cubicBezTo>
                <a:cubicBezTo>
                  <a:pt x="64" y="48"/>
                  <a:pt x="64" y="48"/>
                  <a:pt x="64" y="48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61"/>
                  <a:pt x="64" y="61"/>
                  <a:pt x="64" y="61"/>
                </a:cubicBezTo>
                <a:cubicBezTo>
                  <a:pt x="75" y="61"/>
                  <a:pt x="75" y="61"/>
                  <a:pt x="75" y="61"/>
                </a:cubicBezTo>
                <a:cubicBezTo>
                  <a:pt x="75" y="54"/>
                  <a:pt x="75" y="54"/>
                  <a:pt x="75" y="54"/>
                </a:cubicBezTo>
                <a:cubicBezTo>
                  <a:pt x="75" y="54"/>
                  <a:pt x="75" y="54"/>
                  <a:pt x="75" y="54"/>
                </a:cubicBezTo>
                <a:cubicBezTo>
                  <a:pt x="75" y="54"/>
                  <a:pt x="75" y="54"/>
                  <a:pt x="75" y="54"/>
                </a:cubicBezTo>
                <a:cubicBezTo>
                  <a:pt x="75" y="48"/>
                  <a:pt x="75" y="48"/>
                  <a:pt x="75" y="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3" name="PA_任意多边形 23"/>
          <p:cNvSpPr>
            <a:spLocks noEditPoints="1"/>
          </p:cNvSpPr>
          <p:nvPr>
            <p:custDataLst>
              <p:tags r:id="rId18"/>
            </p:custDataLst>
          </p:nvPr>
        </p:nvSpPr>
        <p:spPr bwMode="auto">
          <a:xfrm>
            <a:off x="8162597" y="3812450"/>
            <a:ext cx="288363" cy="345429"/>
          </a:xfrm>
          <a:custGeom>
            <a:avLst/>
            <a:gdLst>
              <a:gd name="T0" fmla="*/ 72 w 81"/>
              <a:gd name="T1" fmla="*/ 1 h 96"/>
              <a:gd name="T2" fmla="*/ 70 w 81"/>
              <a:gd name="T3" fmla="*/ 7 h 96"/>
              <a:gd name="T4" fmla="*/ 81 w 81"/>
              <a:gd name="T5" fmla="*/ 36 h 96"/>
              <a:gd name="T6" fmla="*/ 68 w 81"/>
              <a:gd name="T7" fmla="*/ 68 h 96"/>
              <a:gd name="T8" fmla="*/ 54 w 81"/>
              <a:gd name="T9" fmla="*/ 78 h 96"/>
              <a:gd name="T10" fmla="*/ 40 w 81"/>
              <a:gd name="T11" fmla="*/ 81 h 96"/>
              <a:gd name="T12" fmla="*/ 55 w 81"/>
              <a:gd name="T13" fmla="*/ 88 h 96"/>
              <a:gd name="T14" fmla="*/ 55 w 81"/>
              <a:gd name="T15" fmla="*/ 96 h 96"/>
              <a:gd name="T16" fmla="*/ 37 w 81"/>
              <a:gd name="T17" fmla="*/ 96 h 96"/>
              <a:gd name="T18" fmla="*/ 18 w 81"/>
              <a:gd name="T19" fmla="*/ 96 h 96"/>
              <a:gd name="T20" fmla="*/ 18 w 81"/>
              <a:gd name="T21" fmla="*/ 88 h 96"/>
              <a:gd name="T22" fmla="*/ 33 w 81"/>
              <a:gd name="T23" fmla="*/ 81 h 96"/>
              <a:gd name="T24" fmla="*/ 20 w 81"/>
              <a:gd name="T25" fmla="*/ 78 h 96"/>
              <a:gd name="T26" fmla="*/ 7 w 81"/>
              <a:gd name="T27" fmla="*/ 69 h 96"/>
              <a:gd name="T28" fmla="*/ 1 w 81"/>
              <a:gd name="T29" fmla="*/ 72 h 96"/>
              <a:gd name="T30" fmla="*/ 10 w 81"/>
              <a:gd name="T31" fmla="*/ 60 h 96"/>
              <a:gd name="T32" fmla="*/ 11 w 81"/>
              <a:gd name="T33" fmla="*/ 11 h 96"/>
              <a:gd name="T34" fmla="*/ 37 w 81"/>
              <a:gd name="T35" fmla="*/ 0 h 96"/>
              <a:gd name="T36" fmla="*/ 65 w 81"/>
              <a:gd name="T37" fmla="*/ 5 h 96"/>
              <a:gd name="T38" fmla="*/ 65 w 81"/>
              <a:gd name="T39" fmla="*/ 5 h 96"/>
              <a:gd name="T40" fmla="*/ 69 w 81"/>
              <a:gd name="T41" fmla="*/ 1 h 96"/>
              <a:gd name="T42" fmla="*/ 67 w 81"/>
              <a:gd name="T43" fmla="*/ 10 h 96"/>
              <a:gd name="T44" fmla="*/ 73 w 81"/>
              <a:gd name="T45" fmla="*/ 36 h 96"/>
              <a:gd name="T46" fmla="*/ 62 w 81"/>
              <a:gd name="T47" fmla="*/ 62 h 96"/>
              <a:gd name="T48" fmla="*/ 13 w 81"/>
              <a:gd name="T49" fmla="*/ 64 h 96"/>
              <a:gd name="T50" fmla="*/ 21 w 81"/>
              <a:gd name="T51" fmla="*/ 73 h 96"/>
              <a:gd name="T52" fmla="*/ 52 w 81"/>
              <a:gd name="T53" fmla="*/ 73 h 96"/>
              <a:gd name="T54" fmla="*/ 65 w 81"/>
              <a:gd name="T55" fmla="*/ 65 h 96"/>
              <a:gd name="T56" fmla="*/ 65 w 81"/>
              <a:gd name="T57" fmla="*/ 65 h 96"/>
              <a:gd name="T58" fmla="*/ 77 w 81"/>
              <a:gd name="T59" fmla="*/ 36 h 96"/>
              <a:gd name="T60" fmla="*/ 67 w 81"/>
              <a:gd name="T61" fmla="*/ 10 h 96"/>
              <a:gd name="T62" fmla="*/ 57 w 81"/>
              <a:gd name="T63" fmla="*/ 16 h 96"/>
              <a:gd name="T64" fmla="*/ 16 w 81"/>
              <a:gd name="T65" fmla="*/ 16 h 96"/>
              <a:gd name="T66" fmla="*/ 16 w 81"/>
              <a:gd name="T67" fmla="*/ 57 h 96"/>
              <a:gd name="T68" fmla="*/ 57 w 81"/>
              <a:gd name="T69" fmla="*/ 57 h 96"/>
              <a:gd name="T70" fmla="*/ 65 w 81"/>
              <a:gd name="T71" fmla="*/ 36 h 96"/>
              <a:gd name="T72" fmla="*/ 57 w 81"/>
              <a:gd name="T73" fmla="*/ 1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1" h="96">
                <a:moveTo>
                  <a:pt x="69" y="1"/>
                </a:moveTo>
                <a:cubicBezTo>
                  <a:pt x="70" y="0"/>
                  <a:pt x="71" y="0"/>
                  <a:pt x="72" y="1"/>
                </a:cubicBezTo>
                <a:cubicBezTo>
                  <a:pt x="73" y="2"/>
                  <a:pt x="73" y="3"/>
                  <a:pt x="72" y="4"/>
                </a:cubicBezTo>
                <a:cubicBezTo>
                  <a:pt x="70" y="7"/>
                  <a:pt x="70" y="7"/>
                  <a:pt x="70" y="7"/>
                </a:cubicBezTo>
                <a:cubicBezTo>
                  <a:pt x="73" y="10"/>
                  <a:pt x="76" y="15"/>
                  <a:pt x="78" y="19"/>
                </a:cubicBezTo>
                <a:cubicBezTo>
                  <a:pt x="80" y="25"/>
                  <a:pt x="81" y="30"/>
                  <a:pt x="81" y="36"/>
                </a:cubicBezTo>
                <a:cubicBezTo>
                  <a:pt x="81" y="42"/>
                  <a:pt x="80" y="48"/>
                  <a:pt x="78" y="53"/>
                </a:cubicBezTo>
                <a:cubicBezTo>
                  <a:pt x="76" y="59"/>
                  <a:pt x="72" y="64"/>
                  <a:pt x="68" y="68"/>
                </a:cubicBezTo>
                <a:cubicBezTo>
                  <a:pt x="64" y="72"/>
                  <a:pt x="59" y="75"/>
                  <a:pt x="54" y="78"/>
                </a:cubicBezTo>
                <a:cubicBezTo>
                  <a:pt x="54" y="78"/>
                  <a:pt x="54" y="78"/>
                  <a:pt x="54" y="78"/>
                </a:cubicBezTo>
                <a:cubicBezTo>
                  <a:pt x="49" y="79"/>
                  <a:pt x="45" y="80"/>
                  <a:pt x="40" y="81"/>
                </a:cubicBezTo>
                <a:cubicBezTo>
                  <a:pt x="40" y="81"/>
                  <a:pt x="40" y="81"/>
                  <a:pt x="40" y="81"/>
                </a:cubicBezTo>
                <a:cubicBezTo>
                  <a:pt x="40" y="88"/>
                  <a:pt x="40" y="88"/>
                  <a:pt x="40" y="88"/>
                </a:cubicBezTo>
                <a:cubicBezTo>
                  <a:pt x="55" y="88"/>
                  <a:pt x="55" y="88"/>
                  <a:pt x="55" y="88"/>
                </a:cubicBezTo>
                <a:cubicBezTo>
                  <a:pt x="57" y="88"/>
                  <a:pt x="59" y="90"/>
                  <a:pt x="59" y="92"/>
                </a:cubicBezTo>
                <a:cubicBezTo>
                  <a:pt x="59" y="94"/>
                  <a:pt x="57" y="96"/>
                  <a:pt x="55" y="96"/>
                </a:cubicBezTo>
                <a:cubicBezTo>
                  <a:pt x="37" y="96"/>
                  <a:pt x="37" y="96"/>
                  <a:pt x="37" y="96"/>
                </a:cubicBezTo>
                <a:cubicBezTo>
                  <a:pt x="37" y="96"/>
                  <a:pt x="37" y="96"/>
                  <a:pt x="37" y="96"/>
                </a:cubicBezTo>
                <a:cubicBezTo>
                  <a:pt x="37" y="96"/>
                  <a:pt x="37" y="96"/>
                  <a:pt x="37" y="96"/>
                </a:cubicBezTo>
                <a:cubicBezTo>
                  <a:pt x="18" y="96"/>
                  <a:pt x="18" y="96"/>
                  <a:pt x="18" y="96"/>
                </a:cubicBezTo>
                <a:cubicBezTo>
                  <a:pt x="16" y="96"/>
                  <a:pt x="15" y="94"/>
                  <a:pt x="15" y="92"/>
                </a:cubicBezTo>
                <a:cubicBezTo>
                  <a:pt x="15" y="90"/>
                  <a:pt x="16" y="88"/>
                  <a:pt x="18" y="88"/>
                </a:cubicBezTo>
                <a:cubicBezTo>
                  <a:pt x="33" y="88"/>
                  <a:pt x="33" y="88"/>
                  <a:pt x="33" y="88"/>
                </a:cubicBezTo>
                <a:cubicBezTo>
                  <a:pt x="33" y="81"/>
                  <a:pt x="33" y="81"/>
                  <a:pt x="33" y="81"/>
                </a:cubicBezTo>
                <a:cubicBezTo>
                  <a:pt x="33" y="81"/>
                  <a:pt x="33" y="81"/>
                  <a:pt x="33" y="81"/>
                </a:cubicBezTo>
                <a:cubicBezTo>
                  <a:pt x="28" y="80"/>
                  <a:pt x="24" y="79"/>
                  <a:pt x="20" y="78"/>
                </a:cubicBezTo>
                <a:cubicBezTo>
                  <a:pt x="20" y="78"/>
                  <a:pt x="20" y="78"/>
                  <a:pt x="20" y="78"/>
                </a:cubicBezTo>
                <a:cubicBezTo>
                  <a:pt x="15" y="76"/>
                  <a:pt x="11" y="73"/>
                  <a:pt x="7" y="69"/>
                </a:cubicBezTo>
                <a:cubicBezTo>
                  <a:pt x="5" y="72"/>
                  <a:pt x="5" y="72"/>
                  <a:pt x="5" y="72"/>
                </a:cubicBezTo>
                <a:cubicBezTo>
                  <a:pt x="4" y="73"/>
                  <a:pt x="2" y="73"/>
                  <a:pt x="1" y="72"/>
                </a:cubicBezTo>
                <a:cubicBezTo>
                  <a:pt x="0" y="71"/>
                  <a:pt x="0" y="69"/>
                  <a:pt x="1" y="69"/>
                </a:cubicBezTo>
                <a:cubicBezTo>
                  <a:pt x="10" y="60"/>
                  <a:pt x="10" y="60"/>
                  <a:pt x="10" y="60"/>
                </a:cubicBezTo>
                <a:cubicBezTo>
                  <a:pt x="4" y="54"/>
                  <a:pt x="1" y="46"/>
                  <a:pt x="1" y="36"/>
                </a:cubicBezTo>
                <a:cubicBezTo>
                  <a:pt x="1" y="26"/>
                  <a:pt x="5" y="17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8" y="4"/>
                  <a:pt x="27" y="0"/>
                  <a:pt x="37" y="0"/>
                </a:cubicBezTo>
                <a:cubicBezTo>
                  <a:pt x="46" y="0"/>
                  <a:pt x="54" y="4"/>
                  <a:pt x="61" y="9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9" y="1"/>
                  <a:pt x="69" y="1"/>
                  <a:pt x="69" y="1"/>
                </a:cubicBezTo>
                <a:close/>
                <a:moveTo>
                  <a:pt x="67" y="10"/>
                </a:moveTo>
                <a:cubicBezTo>
                  <a:pt x="67" y="10"/>
                  <a:pt x="67" y="10"/>
                  <a:pt x="67" y="10"/>
                </a:cubicBezTo>
                <a:cubicBezTo>
                  <a:pt x="64" y="12"/>
                  <a:pt x="64" y="12"/>
                  <a:pt x="64" y="12"/>
                </a:cubicBezTo>
                <a:cubicBezTo>
                  <a:pt x="69" y="19"/>
                  <a:pt x="73" y="27"/>
                  <a:pt x="73" y="36"/>
                </a:cubicBezTo>
                <a:cubicBezTo>
                  <a:pt x="73" y="46"/>
                  <a:pt x="69" y="55"/>
                  <a:pt x="62" y="62"/>
                </a:cubicBezTo>
                <a:cubicBezTo>
                  <a:pt x="62" y="62"/>
                  <a:pt x="62" y="62"/>
                  <a:pt x="62" y="62"/>
                </a:cubicBezTo>
                <a:cubicBezTo>
                  <a:pt x="56" y="69"/>
                  <a:pt x="47" y="73"/>
                  <a:pt x="37" y="73"/>
                </a:cubicBezTo>
                <a:cubicBezTo>
                  <a:pt x="28" y="73"/>
                  <a:pt x="19" y="69"/>
                  <a:pt x="13" y="64"/>
                </a:cubicBezTo>
                <a:cubicBezTo>
                  <a:pt x="10" y="66"/>
                  <a:pt x="10" y="66"/>
                  <a:pt x="10" y="66"/>
                </a:cubicBezTo>
                <a:cubicBezTo>
                  <a:pt x="13" y="69"/>
                  <a:pt x="17" y="72"/>
                  <a:pt x="21" y="73"/>
                </a:cubicBezTo>
                <a:cubicBezTo>
                  <a:pt x="26" y="75"/>
                  <a:pt x="31" y="76"/>
                  <a:pt x="37" y="76"/>
                </a:cubicBezTo>
                <a:cubicBezTo>
                  <a:pt x="42" y="76"/>
                  <a:pt x="47" y="75"/>
                  <a:pt x="52" y="73"/>
                </a:cubicBezTo>
                <a:cubicBezTo>
                  <a:pt x="52" y="73"/>
                  <a:pt x="52" y="73"/>
                  <a:pt x="52" y="73"/>
                </a:cubicBezTo>
                <a:cubicBezTo>
                  <a:pt x="57" y="71"/>
                  <a:pt x="61" y="68"/>
                  <a:pt x="65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69" y="61"/>
                  <a:pt x="72" y="57"/>
                  <a:pt x="74" y="52"/>
                </a:cubicBezTo>
                <a:cubicBezTo>
                  <a:pt x="76" y="47"/>
                  <a:pt x="77" y="42"/>
                  <a:pt x="77" y="36"/>
                </a:cubicBezTo>
                <a:cubicBezTo>
                  <a:pt x="77" y="31"/>
                  <a:pt x="76" y="26"/>
                  <a:pt x="74" y="21"/>
                </a:cubicBezTo>
                <a:cubicBezTo>
                  <a:pt x="72" y="17"/>
                  <a:pt x="69" y="13"/>
                  <a:pt x="67" y="10"/>
                </a:cubicBezTo>
                <a:close/>
                <a:moveTo>
                  <a:pt x="57" y="16"/>
                </a:moveTo>
                <a:cubicBezTo>
                  <a:pt x="57" y="16"/>
                  <a:pt x="57" y="16"/>
                  <a:pt x="57" y="16"/>
                </a:cubicBezTo>
                <a:cubicBezTo>
                  <a:pt x="52" y="11"/>
                  <a:pt x="45" y="8"/>
                  <a:pt x="37" y="8"/>
                </a:cubicBezTo>
                <a:cubicBezTo>
                  <a:pt x="29" y="8"/>
                  <a:pt x="22" y="11"/>
                  <a:pt x="16" y="16"/>
                </a:cubicBezTo>
                <a:cubicBezTo>
                  <a:pt x="11" y="21"/>
                  <a:pt x="8" y="28"/>
                  <a:pt x="8" y="36"/>
                </a:cubicBezTo>
                <a:cubicBezTo>
                  <a:pt x="8" y="44"/>
                  <a:pt x="11" y="51"/>
                  <a:pt x="16" y="57"/>
                </a:cubicBezTo>
                <a:cubicBezTo>
                  <a:pt x="22" y="62"/>
                  <a:pt x="29" y="65"/>
                  <a:pt x="37" y="65"/>
                </a:cubicBezTo>
                <a:cubicBezTo>
                  <a:pt x="44" y="65"/>
                  <a:pt x="52" y="62"/>
                  <a:pt x="57" y="57"/>
                </a:cubicBezTo>
                <a:cubicBezTo>
                  <a:pt x="57" y="57"/>
                  <a:pt x="57" y="57"/>
                  <a:pt x="57" y="57"/>
                </a:cubicBezTo>
                <a:cubicBezTo>
                  <a:pt x="62" y="51"/>
                  <a:pt x="65" y="44"/>
                  <a:pt x="65" y="36"/>
                </a:cubicBezTo>
                <a:cubicBezTo>
                  <a:pt x="65" y="28"/>
                  <a:pt x="62" y="21"/>
                  <a:pt x="57" y="16"/>
                </a:cubicBezTo>
                <a:cubicBezTo>
                  <a:pt x="57" y="16"/>
                  <a:pt x="57" y="16"/>
                  <a:pt x="57" y="16"/>
                </a:cubicBezTo>
                <a:cubicBezTo>
                  <a:pt x="57" y="16"/>
                  <a:pt x="57" y="16"/>
                  <a:pt x="57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4" name="PA_任意多边形 24"/>
          <p:cNvSpPr>
            <a:spLocks noEditPoints="1"/>
          </p:cNvSpPr>
          <p:nvPr>
            <p:custDataLst>
              <p:tags r:id="rId19"/>
            </p:custDataLst>
          </p:nvPr>
        </p:nvSpPr>
        <p:spPr bwMode="auto">
          <a:xfrm>
            <a:off x="3707220" y="3819573"/>
            <a:ext cx="350664" cy="331185"/>
          </a:xfrm>
          <a:custGeom>
            <a:avLst/>
            <a:gdLst>
              <a:gd name="T0" fmla="*/ 48 w 98"/>
              <a:gd name="T1" fmla="*/ 24 h 92"/>
              <a:gd name="T2" fmla="*/ 50 w 98"/>
              <a:gd name="T3" fmla="*/ 53 h 92"/>
              <a:gd name="T4" fmla="*/ 52 w 98"/>
              <a:gd name="T5" fmla="*/ 17 h 92"/>
              <a:gd name="T6" fmla="*/ 48 w 98"/>
              <a:gd name="T7" fmla="*/ 16 h 92"/>
              <a:gd name="T8" fmla="*/ 41 w 98"/>
              <a:gd name="T9" fmla="*/ 28 h 92"/>
              <a:gd name="T10" fmla="*/ 94 w 98"/>
              <a:gd name="T11" fmla="*/ 12 h 92"/>
              <a:gd name="T12" fmla="*/ 84 w 98"/>
              <a:gd name="T13" fmla="*/ 12 h 92"/>
              <a:gd name="T14" fmla="*/ 80 w 98"/>
              <a:gd name="T15" fmla="*/ 0 h 92"/>
              <a:gd name="T16" fmla="*/ 14 w 98"/>
              <a:gd name="T17" fmla="*/ 4 h 92"/>
              <a:gd name="T18" fmla="*/ 3 w 98"/>
              <a:gd name="T19" fmla="*/ 12 h 92"/>
              <a:gd name="T20" fmla="*/ 0 w 98"/>
              <a:gd name="T21" fmla="*/ 37 h 92"/>
              <a:gd name="T22" fmla="*/ 6 w 98"/>
              <a:gd name="T23" fmla="*/ 52 h 92"/>
              <a:gd name="T24" fmla="*/ 45 w 98"/>
              <a:gd name="T25" fmla="*/ 75 h 92"/>
              <a:gd name="T26" fmla="*/ 29 w 98"/>
              <a:gd name="T27" fmla="*/ 84 h 92"/>
              <a:gd name="T28" fmla="*/ 29 w 98"/>
              <a:gd name="T29" fmla="*/ 92 h 92"/>
              <a:gd name="T30" fmla="*/ 73 w 98"/>
              <a:gd name="T31" fmla="*/ 88 h 92"/>
              <a:gd name="T32" fmla="*/ 53 w 98"/>
              <a:gd name="T33" fmla="*/ 84 h 92"/>
              <a:gd name="T34" fmla="*/ 78 w 98"/>
              <a:gd name="T35" fmla="*/ 59 h 92"/>
              <a:gd name="T36" fmla="*/ 92 w 98"/>
              <a:gd name="T37" fmla="*/ 52 h 92"/>
              <a:gd name="T38" fmla="*/ 98 w 98"/>
              <a:gd name="T39" fmla="*/ 16 h 92"/>
              <a:gd name="T40" fmla="*/ 11 w 98"/>
              <a:gd name="T41" fmla="*/ 47 h 92"/>
              <a:gd name="T42" fmla="*/ 7 w 98"/>
              <a:gd name="T43" fmla="*/ 37 h 92"/>
              <a:gd name="T44" fmla="*/ 14 w 98"/>
              <a:gd name="T45" fmla="*/ 20 h 92"/>
              <a:gd name="T46" fmla="*/ 15 w 98"/>
              <a:gd name="T47" fmla="*/ 50 h 92"/>
              <a:gd name="T48" fmla="*/ 76 w 98"/>
              <a:gd name="T49" fmla="*/ 40 h 92"/>
              <a:gd name="T50" fmla="*/ 73 w 98"/>
              <a:gd name="T51" fmla="*/ 53 h 92"/>
              <a:gd name="T52" fmla="*/ 49 w 98"/>
              <a:gd name="T53" fmla="*/ 67 h 92"/>
              <a:gd name="T54" fmla="*/ 24 w 98"/>
              <a:gd name="T55" fmla="*/ 53 h 92"/>
              <a:gd name="T56" fmla="*/ 21 w 98"/>
              <a:gd name="T57" fmla="*/ 40 h 92"/>
              <a:gd name="T58" fmla="*/ 76 w 98"/>
              <a:gd name="T59" fmla="*/ 8 h 92"/>
              <a:gd name="T60" fmla="*/ 91 w 98"/>
              <a:gd name="T61" fmla="*/ 37 h 92"/>
              <a:gd name="T62" fmla="*/ 86 w 98"/>
              <a:gd name="T63" fmla="*/ 47 h 92"/>
              <a:gd name="T64" fmla="*/ 83 w 98"/>
              <a:gd name="T65" fmla="*/ 50 h 92"/>
              <a:gd name="T66" fmla="*/ 84 w 98"/>
              <a:gd name="T67" fmla="*/ 40 h 92"/>
              <a:gd name="T68" fmla="*/ 91 w 98"/>
              <a:gd name="T69" fmla="*/ 2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8" h="92">
                <a:moveTo>
                  <a:pt x="44" y="28"/>
                </a:moveTo>
                <a:cubicBezTo>
                  <a:pt x="48" y="24"/>
                  <a:pt x="48" y="24"/>
                  <a:pt x="48" y="24"/>
                </a:cubicBezTo>
                <a:cubicBezTo>
                  <a:pt x="48" y="51"/>
                  <a:pt x="48" y="51"/>
                  <a:pt x="48" y="51"/>
                </a:cubicBezTo>
                <a:cubicBezTo>
                  <a:pt x="48" y="52"/>
                  <a:pt x="49" y="53"/>
                  <a:pt x="50" y="53"/>
                </a:cubicBezTo>
                <a:cubicBezTo>
                  <a:pt x="51" y="53"/>
                  <a:pt x="52" y="52"/>
                  <a:pt x="52" y="51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6"/>
                  <a:pt x="51" y="15"/>
                  <a:pt x="50" y="15"/>
                </a:cubicBezTo>
                <a:cubicBezTo>
                  <a:pt x="49" y="15"/>
                  <a:pt x="48" y="15"/>
                  <a:pt x="48" y="16"/>
                </a:cubicBezTo>
                <a:cubicBezTo>
                  <a:pt x="41" y="25"/>
                  <a:pt x="41" y="25"/>
                  <a:pt x="41" y="25"/>
                </a:cubicBezTo>
                <a:cubicBezTo>
                  <a:pt x="40" y="26"/>
                  <a:pt x="40" y="28"/>
                  <a:pt x="41" y="28"/>
                </a:cubicBezTo>
                <a:cubicBezTo>
                  <a:pt x="42" y="29"/>
                  <a:pt x="44" y="29"/>
                  <a:pt x="44" y="28"/>
                </a:cubicBezTo>
                <a:close/>
                <a:moveTo>
                  <a:pt x="94" y="12"/>
                </a:moveTo>
                <a:cubicBezTo>
                  <a:pt x="94" y="12"/>
                  <a:pt x="94" y="12"/>
                  <a:pt x="94" y="12"/>
                </a:cubicBezTo>
                <a:cubicBezTo>
                  <a:pt x="84" y="12"/>
                  <a:pt x="84" y="12"/>
                  <a:pt x="84" y="12"/>
                </a:cubicBezTo>
                <a:cubicBezTo>
                  <a:pt x="84" y="4"/>
                  <a:pt x="84" y="4"/>
                  <a:pt x="84" y="4"/>
                </a:cubicBezTo>
                <a:cubicBezTo>
                  <a:pt x="84" y="2"/>
                  <a:pt x="82" y="0"/>
                  <a:pt x="8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0"/>
                  <a:pt x="14" y="2"/>
                  <a:pt x="14" y="4"/>
                </a:cubicBezTo>
                <a:cubicBezTo>
                  <a:pt x="14" y="12"/>
                  <a:pt x="14" y="12"/>
                  <a:pt x="14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1" y="12"/>
                  <a:pt x="0" y="14"/>
                  <a:pt x="0" y="16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3"/>
                  <a:pt x="2" y="48"/>
                  <a:pt x="6" y="52"/>
                </a:cubicBezTo>
                <a:cubicBezTo>
                  <a:pt x="6" y="52"/>
                  <a:pt x="6" y="52"/>
                  <a:pt x="6" y="52"/>
                </a:cubicBezTo>
                <a:cubicBezTo>
                  <a:pt x="9" y="56"/>
                  <a:pt x="14" y="58"/>
                  <a:pt x="19" y="59"/>
                </a:cubicBezTo>
                <a:cubicBezTo>
                  <a:pt x="25" y="68"/>
                  <a:pt x="35" y="74"/>
                  <a:pt x="45" y="75"/>
                </a:cubicBezTo>
                <a:cubicBezTo>
                  <a:pt x="45" y="84"/>
                  <a:pt x="45" y="84"/>
                  <a:pt x="45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7" y="84"/>
                  <a:pt x="25" y="86"/>
                  <a:pt x="25" y="88"/>
                </a:cubicBezTo>
                <a:cubicBezTo>
                  <a:pt x="25" y="90"/>
                  <a:pt x="27" y="92"/>
                  <a:pt x="29" y="92"/>
                </a:cubicBezTo>
                <a:cubicBezTo>
                  <a:pt x="69" y="92"/>
                  <a:pt x="69" y="92"/>
                  <a:pt x="69" y="92"/>
                </a:cubicBezTo>
                <a:cubicBezTo>
                  <a:pt x="71" y="92"/>
                  <a:pt x="73" y="90"/>
                  <a:pt x="73" y="88"/>
                </a:cubicBezTo>
                <a:cubicBezTo>
                  <a:pt x="73" y="86"/>
                  <a:pt x="71" y="84"/>
                  <a:pt x="69" y="84"/>
                </a:cubicBezTo>
                <a:cubicBezTo>
                  <a:pt x="53" y="84"/>
                  <a:pt x="53" y="84"/>
                  <a:pt x="53" y="84"/>
                </a:cubicBezTo>
                <a:cubicBezTo>
                  <a:pt x="53" y="75"/>
                  <a:pt x="53" y="75"/>
                  <a:pt x="53" y="75"/>
                </a:cubicBezTo>
                <a:cubicBezTo>
                  <a:pt x="63" y="74"/>
                  <a:pt x="73" y="68"/>
                  <a:pt x="78" y="59"/>
                </a:cubicBezTo>
                <a:cubicBezTo>
                  <a:pt x="84" y="58"/>
                  <a:pt x="88" y="56"/>
                  <a:pt x="92" y="53"/>
                </a:cubicBezTo>
                <a:cubicBezTo>
                  <a:pt x="92" y="52"/>
                  <a:pt x="92" y="52"/>
                  <a:pt x="92" y="52"/>
                </a:cubicBezTo>
                <a:cubicBezTo>
                  <a:pt x="96" y="48"/>
                  <a:pt x="98" y="43"/>
                  <a:pt x="98" y="37"/>
                </a:cubicBezTo>
                <a:cubicBezTo>
                  <a:pt x="98" y="16"/>
                  <a:pt x="98" y="16"/>
                  <a:pt x="98" y="16"/>
                </a:cubicBezTo>
                <a:cubicBezTo>
                  <a:pt x="98" y="14"/>
                  <a:pt x="96" y="12"/>
                  <a:pt x="94" y="12"/>
                </a:cubicBezTo>
                <a:close/>
                <a:moveTo>
                  <a:pt x="11" y="47"/>
                </a:moveTo>
                <a:cubicBezTo>
                  <a:pt x="11" y="47"/>
                  <a:pt x="11" y="47"/>
                  <a:pt x="11" y="47"/>
                </a:cubicBezTo>
                <a:cubicBezTo>
                  <a:pt x="9" y="44"/>
                  <a:pt x="7" y="41"/>
                  <a:pt x="7" y="37"/>
                </a:cubicBezTo>
                <a:cubicBezTo>
                  <a:pt x="7" y="20"/>
                  <a:pt x="7" y="20"/>
                  <a:pt x="7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4"/>
                  <a:pt x="14" y="47"/>
                  <a:pt x="15" y="50"/>
                </a:cubicBezTo>
                <a:cubicBezTo>
                  <a:pt x="14" y="49"/>
                  <a:pt x="12" y="48"/>
                  <a:pt x="11" y="47"/>
                </a:cubicBezTo>
                <a:close/>
                <a:moveTo>
                  <a:pt x="76" y="40"/>
                </a:moveTo>
                <a:cubicBezTo>
                  <a:pt x="76" y="40"/>
                  <a:pt x="76" y="40"/>
                  <a:pt x="76" y="40"/>
                </a:cubicBezTo>
                <a:cubicBezTo>
                  <a:pt x="76" y="45"/>
                  <a:pt x="75" y="49"/>
                  <a:pt x="73" y="53"/>
                </a:cubicBezTo>
                <a:cubicBezTo>
                  <a:pt x="73" y="53"/>
                  <a:pt x="73" y="53"/>
                  <a:pt x="73" y="53"/>
                </a:cubicBezTo>
                <a:cubicBezTo>
                  <a:pt x="69" y="62"/>
                  <a:pt x="59" y="67"/>
                  <a:pt x="49" y="67"/>
                </a:cubicBezTo>
                <a:cubicBezTo>
                  <a:pt x="39" y="67"/>
                  <a:pt x="29" y="62"/>
                  <a:pt x="24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2" y="49"/>
                  <a:pt x="21" y="45"/>
                  <a:pt x="2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8"/>
                  <a:pt x="21" y="8"/>
                  <a:pt x="21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40"/>
                  <a:pt x="76" y="40"/>
                  <a:pt x="76" y="40"/>
                </a:cubicBezTo>
                <a:close/>
                <a:moveTo>
                  <a:pt x="91" y="37"/>
                </a:moveTo>
                <a:cubicBezTo>
                  <a:pt x="91" y="37"/>
                  <a:pt x="91" y="37"/>
                  <a:pt x="91" y="37"/>
                </a:cubicBezTo>
                <a:cubicBezTo>
                  <a:pt x="91" y="41"/>
                  <a:pt x="89" y="44"/>
                  <a:pt x="86" y="47"/>
                </a:cubicBezTo>
                <a:cubicBezTo>
                  <a:pt x="86" y="47"/>
                  <a:pt x="86" y="47"/>
                  <a:pt x="86" y="47"/>
                </a:cubicBezTo>
                <a:cubicBezTo>
                  <a:pt x="85" y="48"/>
                  <a:pt x="84" y="49"/>
                  <a:pt x="83" y="50"/>
                </a:cubicBezTo>
                <a:cubicBezTo>
                  <a:pt x="84" y="47"/>
                  <a:pt x="84" y="44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20"/>
                  <a:pt x="84" y="20"/>
                  <a:pt x="84" y="20"/>
                </a:cubicBezTo>
                <a:cubicBezTo>
                  <a:pt x="91" y="20"/>
                  <a:pt x="91" y="20"/>
                  <a:pt x="91" y="20"/>
                </a:cubicBezTo>
                <a:cubicBezTo>
                  <a:pt x="91" y="37"/>
                  <a:pt x="91" y="37"/>
                  <a:pt x="91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5" name="PA_任意多边形 25"/>
          <p:cNvSpPr>
            <a:spLocks noEditPoints="1"/>
          </p:cNvSpPr>
          <p:nvPr>
            <p:custDataLst>
              <p:tags r:id="rId20"/>
            </p:custDataLst>
          </p:nvPr>
        </p:nvSpPr>
        <p:spPr bwMode="auto">
          <a:xfrm>
            <a:off x="5182852" y="3808888"/>
            <a:ext cx="350664" cy="352552"/>
          </a:xfrm>
          <a:custGeom>
            <a:avLst/>
            <a:gdLst>
              <a:gd name="T0" fmla="*/ 62 w 98"/>
              <a:gd name="T1" fmla="*/ 39 h 98"/>
              <a:gd name="T2" fmla="*/ 51 w 98"/>
              <a:gd name="T3" fmla="*/ 43 h 98"/>
              <a:gd name="T4" fmla="*/ 58 w 98"/>
              <a:gd name="T5" fmla="*/ 41 h 98"/>
              <a:gd name="T6" fmla="*/ 56 w 98"/>
              <a:gd name="T7" fmla="*/ 44 h 98"/>
              <a:gd name="T8" fmla="*/ 40 w 98"/>
              <a:gd name="T9" fmla="*/ 50 h 98"/>
              <a:gd name="T10" fmla="*/ 40 w 98"/>
              <a:gd name="T11" fmla="*/ 37 h 98"/>
              <a:gd name="T12" fmla="*/ 39 w 98"/>
              <a:gd name="T13" fmla="*/ 42 h 98"/>
              <a:gd name="T14" fmla="*/ 41 w 98"/>
              <a:gd name="T15" fmla="*/ 44 h 98"/>
              <a:gd name="T16" fmla="*/ 94 w 98"/>
              <a:gd name="T17" fmla="*/ 0 h 98"/>
              <a:gd name="T18" fmla="*/ 3 w 98"/>
              <a:gd name="T19" fmla="*/ 98 h 98"/>
              <a:gd name="T20" fmla="*/ 91 w 98"/>
              <a:gd name="T21" fmla="*/ 91 h 98"/>
              <a:gd name="T22" fmla="*/ 91 w 98"/>
              <a:gd name="T23" fmla="*/ 91 h 98"/>
              <a:gd name="T24" fmla="*/ 15 w 98"/>
              <a:gd name="T25" fmla="*/ 7 h 98"/>
              <a:gd name="T26" fmla="*/ 35 w 98"/>
              <a:gd name="T27" fmla="*/ 7 h 98"/>
              <a:gd name="T28" fmla="*/ 55 w 98"/>
              <a:gd name="T29" fmla="*/ 7 h 98"/>
              <a:gd name="T30" fmla="*/ 76 w 98"/>
              <a:gd name="T31" fmla="*/ 7 h 98"/>
              <a:gd name="T32" fmla="*/ 91 w 98"/>
              <a:gd name="T33" fmla="*/ 7 h 98"/>
              <a:gd name="T34" fmla="*/ 80 w 98"/>
              <a:gd name="T35" fmla="*/ 48 h 98"/>
              <a:gd name="T36" fmla="*/ 71 w 98"/>
              <a:gd name="T37" fmla="*/ 39 h 98"/>
              <a:gd name="T38" fmla="*/ 75 w 98"/>
              <a:gd name="T39" fmla="*/ 41 h 98"/>
              <a:gd name="T40" fmla="*/ 74 w 98"/>
              <a:gd name="T41" fmla="*/ 44 h 98"/>
              <a:gd name="T42" fmla="*/ 75 w 98"/>
              <a:gd name="T43" fmla="*/ 67 h 98"/>
              <a:gd name="T44" fmla="*/ 80 w 98"/>
              <a:gd name="T45" fmla="*/ 56 h 98"/>
              <a:gd name="T46" fmla="*/ 71 w 98"/>
              <a:gd name="T47" fmla="*/ 65 h 98"/>
              <a:gd name="T48" fmla="*/ 77 w 98"/>
              <a:gd name="T49" fmla="*/ 60 h 98"/>
              <a:gd name="T50" fmla="*/ 74 w 98"/>
              <a:gd name="T51" fmla="*/ 59 h 98"/>
              <a:gd name="T52" fmla="*/ 45 w 98"/>
              <a:gd name="T53" fmla="*/ 82 h 98"/>
              <a:gd name="T54" fmla="*/ 36 w 98"/>
              <a:gd name="T55" fmla="*/ 73 h 98"/>
              <a:gd name="T56" fmla="*/ 39 w 98"/>
              <a:gd name="T57" fmla="*/ 76 h 98"/>
              <a:gd name="T58" fmla="*/ 41 w 98"/>
              <a:gd name="T59" fmla="*/ 79 h 98"/>
              <a:gd name="T60" fmla="*/ 39 w 98"/>
              <a:gd name="T61" fmla="*/ 76 h 98"/>
              <a:gd name="T62" fmla="*/ 27 w 98"/>
              <a:gd name="T63" fmla="*/ 65 h 98"/>
              <a:gd name="T64" fmla="*/ 18 w 98"/>
              <a:gd name="T65" fmla="*/ 56 h 98"/>
              <a:gd name="T66" fmla="*/ 21 w 98"/>
              <a:gd name="T67" fmla="*/ 59 h 98"/>
              <a:gd name="T68" fmla="*/ 24 w 98"/>
              <a:gd name="T69" fmla="*/ 62 h 98"/>
              <a:gd name="T70" fmla="*/ 21 w 98"/>
              <a:gd name="T71" fmla="*/ 59 h 98"/>
              <a:gd name="T72" fmla="*/ 27 w 98"/>
              <a:gd name="T73" fmla="*/ 82 h 98"/>
              <a:gd name="T74" fmla="*/ 18 w 98"/>
              <a:gd name="T75" fmla="*/ 73 h 98"/>
              <a:gd name="T76" fmla="*/ 21 w 98"/>
              <a:gd name="T77" fmla="*/ 76 h 98"/>
              <a:gd name="T78" fmla="*/ 24 w 98"/>
              <a:gd name="T79" fmla="*/ 79 h 98"/>
              <a:gd name="T80" fmla="*/ 21 w 98"/>
              <a:gd name="T81" fmla="*/ 76 h 98"/>
              <a:gd name="T82" fmla="*/ 62 w 98"/>
              <a:gd name="T83" fmla="*/ 65 h 98"/>
              <a:gd name="T84" fmla="*/ 53 w 98"/>
              <a:gd name="T85" fmla="*/ 56 h 98"/>
              <a:gd name="T86" fmla="*/ 56 w 98"/>
              <a:gd name="T87" fmla="*/ 59 h 98"/>
              <a:gd name="T88" fmla="*/ 59 w 98"/>
              <a:gd name="T89" fmla="*/ 62 h 98"/>
              <a:gd name="T90" fmla="*/ 53 w 98"/>
              <a:gd name="T91" fmla="*/ 82 h 98"/>
              <a:gd name="T92" fmla="*/ 64 w 98"/>
              <a:gd name="T93" fmla="*/ 77 h 98"/>
              <a:gd name="T94" fmla="*/ 53 w 98"/>
              <a:gd name="T95" fmla="*/ 73 h 98"/>
              <a:gd name="T96" fmla="*/ 56 w 98"/>
              <a:gd name="T97" fmla="*/ 76 h 98"/>
              <a:gd name="T98" fmla="*/ 58 w 98"/>
              <a:gd name="T99" fmla="*/ 79 h 98"/>
              <a:gd name="T100" fmla="*/ 36 w 98"/>
              <a:gd name="T101" fmla="*/ 65 h 98"/>
              <a:gd name="T102" fmla="*/ 45 w 98"/>
              <a:gd name="T103" fmla="*/ 56 h 98"/>
              <a:gd name="T104" fmla="*/ 36 w 98"/>
              <a:gd name="T105" fmla="*/ 65 h 98"/>
              <a:gd name="T106" fmla="*/ 41 w 98"/>
              <a:gd name="T107" fmla="*/ 59 h 98"/>
              <a:gd name="T108" fmla="*/ 40 w 98"/>
              <a:gd name="T109" fmla="*/ 6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8" h="98">
                <a:moveTo>
                  <a:pt x="53" y="48"/>
                </a:moveTo>
                <a:cubicBezTo>
                  <a:pt x="54" y="49"/>
                  <a:pt x="56" y="50"/>
                  <a:pt x="58" y="50"/>
                </a:cubicBezTo>
                <a:cubicBezTo>
                  <a:pt x="59" y="50"/>
                  <a:pt x="61" y="49"/>
                  <a:pt x="62" y="48"/>
                </a:cubicBezTo>
                <a:cubicBezTo>
                  <a:pt x="63" y="46"/>
                  <a:pt x="64" y="45"/>
                  <a:pt x="64" y="43"/>
                </a:cubicBezTo>
                <a:cubicBezTo>
                  <a:pt x="64" y="41"/>
                  <a:pt x="63" y="40"/>
                  <a:pt x="62" y="39"/>
                </a:cubicBezTo>
                <a:cubicBezTo>
                  <a:pt x="62" y="39"/>
                  <a:pt x="62" y="39"/>
                  <a:pt x="62" y="39"/>
                </a:cubicBezTo>
                <a:cubicBezTo>
                  <a:pt x="61" y="37"/>
                  <a:pt x="59" y="37"/>
                  <a:pt x="58" y="37"/>
                </a:cubicBezTo>
                <a:cubicBezTo>
                  <a:pt x="56" y="37"/>
                  <a:pt x="54" y="37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2" y="40"/>
                  <a:pt x="51" y="41"/>
                  <a:pt x="51" y="43"/>
                </a:cubicBezTo>
                <a:cubicBezTo>
                  <a:pt x="51" y="45"/>
                  <a:pt x="52" y="46"/>
                  <a:pt x="53" y="48"/>
                </a:cubicBezTo>
                <a:cubicBezTo>
                  <a:pt x="53" y="48"/>
                  <a:pt x="53" y="48"/>
                  <a:pt x="53" y="48"/>
                </a:cubicBezTo>
                <a:close/>
                <a:moveTo>
                  <a:pt x="56" y="42"/>
                </a:moveTo>
                <a:cubicBezTo>
                  <a:pt x="56" y="42"/>
                  <a:pt x="56" y="42"/>
                  <a:pt x="56" y="42"/>
                </a:cubicBezTo>
                <a:cubicBezTo>
                  <a:pt x="57" y="41"/>
                  <a:pt x="57" y="41"/>
                  <a:pt x="58" y="41"/>
                </a:cubicBezTo>
                <a:cubicBezTo>
                  <a:pt x="58" y="41"/>
                  <a:pt x="59" y="41"/>
                  <a:pt x="59" y="42"/>
                </a:cubicBezTo>
                <a:cubicBezTo>
                  <a:pt x="59" y="42"/>
                  <a:pt x="59" y="43"/>
                  <a:pt x="59" y="43"/>
                </a:cubicBezTo>
                <a:cubicBezTo>
                  <a:pt x="59" y="44"/>
                  <a:pt x="59" y="44"/>
                  <a:pt x="59" y="44"/>
                </a:cubicBezTo>
                <a:cubicBezTo>
                  <a:pt x="59" y="45"/>
                  <a:pt x="58" y="45"/>
                  <a:pt x="58" y="45"/>
                </a:cubicBezTo>
                <a:cubicBezTo>
                  <a:pt x="57" y="45"/>
                  <a:pt x="57" y="45"/>
                  <a:pt x="56" y="44"/>
                </a:cubicBezTo>
                <a:cubicBezTo>
                  <a:pt x="56" y="44"/>
                  <a:pt x="56" y="44"/>
                  <a:pt x="56" y="43"/>
                </a:cubicBezTo>
                <a:cubicBezTo>
                  <a:pt x="56" y="43"/>
                  <a:pt x="56" y="42"/>
                  <a:pt x="56" y="42"/>
                </a:cubicBezTo>
                <a:close/>
                <a:moveTo>
                  <a:pt x="36" y="48"/>
                </a:moveTo>
                <a:cubicBezTo>
                  <a:pt x="36" y="48"/>
                  <a:pt x="36" y="48"/>
                  <a:pt x="36" y="48"/>
                </a:cubicBezTo>
                <a:cubicBezTo>
                  <a:pt x="37" y="49"/>
                  <a:pt x="38" y="50"/>
                  <a:pt x="40" y="50"/>
                </a:cubicBezTo>
                <a:cubicBezTo>
                  <a:pt x="42" y="50"/>
                  <a:pt x="43" y="49"/>
                  <a:pt x="45" y="48"/>
                </a:cubicBezTo>
                <a:cubicBezTo>
                  <a:pt x="46" y="46"/>
                  <a:pt x="47" y="45"/>
                  <a:pt x="47" y="43"/>
                </a:cubicBezTo>
                <a:cubicBezTo>
                  <a:pt x="47" y="41"/>
                  <a:pt x="46" y="40"/>
                  <a:pt x="45" y="39"/>
                </a:cubicBezTo>
                <a:cubicBezTo>
                  <a:pt x="45" y="39"/>
                  <a:pt x="45" y="39"/>
                  <a:pt x="45" y="39"/>
                </a:cubicBezTo>
                <a:cubicBezTo>
                  <a:pt x="43" y="37"/>
                  <a:pt x="42" y="37"/>
                  <a:pt x="40" y="37"/>
                </a:cubicBezTo>
                <a:cubicBezTo>
                  <a:pt x="38" y="37"/>
                  <a:pt x="37" y="37"/>
                  <a:pt x="36" y="39"/>
                </a:cubicBezTo>
                <a:cubicBezTo>
                  <a:pt x="34" y="40"/>
                  <a:pt x="34" y="41"/>
                  <a:pt x="34" y="43"/>
                </a:cubicBezTo>
                <a:cubicBezTo>
                  <a:pt x="34" y="45"/>
                  <a:pt x="34" y="46"/>
                  <a:pt x="36" y="48"/>
                </a:cubicBezTo>
                <a:close/>
                <a:moveTo>
                  <a:pt x="39" y="42"/>
                </a:moveTo>
                <a:cubicBezTo>
                  <a:pt x="39" y="42"/>
                  <a:pt x="39" y="42"/>
                  <a:pt x="39" y="42"/>
                </a:cubicBezTo>
                <a:cubicBezTo>
                  <a:pt x="39" y="41"/>
                  <a:pt x="40" y="41"/>
                  <a:pt x="40" y="41"/>
                </a:cubicBezTo>
                <a:cubicBezTo>
                  <a:pt x="41" y="41"/>
                  <a:pt x="41" y="41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2" y="42"/>
                  <a:pt x="42" y="43"/>
                  <a:pt x="42" y="43"/>
                </a:cubicBezTo>
                <a:cubicBezTo>
                  <a:pt x="42" y="44"/>
                  <a:pt x="42" y="44"/>
                  <a:pt x="41" y="44"/>
                </a:cubicBezTo>
                <a:cubicBezTo>
                  <a:pt x="41" y="45"/>
                  <a:pt x="41" y="45"/>
                  <a:pt x="40" y="45"/>
                </a:cubicBezTo>
                <a:cubicBezTo>
                  <a:pt x="40" y="45"/>
                  <a:pt x="39" y="45"/>
                  <a:pt x="39" y="44"/>
                </a:cubicBezTo>
                <a:cubicBezTo>
                  <a:pt x="38" y="44"/>
                  <a:pt x="38" y="44"/>
                  <a:pt x="38" y="43"/>
                </a:cubicBezTo>
                <a:cubicBezTo>
                  <a:pt x="38" y="43"/>
                  <a:pt x="38" y="42"/>
                  <a:pt x="39" y="42"/>
                </a:cubicBezTo>
                <a:close/>
                <a:moveTo>
                  <a:pt x="94" y="0"/>
                </a:moveTo>
                <a:cubicBezTo>
                  <a:pt x="94" y="0"/>
                  <a:pt x="94" y="0"/>
                  <a:pt x="94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7"/>
                  <a:pt x="1" y="98"/>
                  <a:pt x="3" y="98"/>
                </a:cubicBezTo>
                <a:cubicBezTo>
                  <a:pt x="94" y="98"/>
                  <a:pt x="94" y="98"/>
                  <a:pt x="94" y="98"/>
                </a:cubicBezTo>
                <a:cubicBezTo>
                  <a:pt x="96" y="98"/>
                  <a:pt x="98" y="97"/>
                  <a:pt x="98" y="94"/>
                </a:cubicBezTo>
                <a:cubicBezTo>
                  <a:pt x="98" y="4"/>
                  <a:pt x="98" y="4"/>
                  <a:pt x="98" y="4"/>
                </a:cubicBezTo>
                <a:cubicBezTo>
                  <a:pt x="98" y="1"/>
                  <a:pt x="96" y="0"/>
                  <a:pt x="94" y="0"/>
                </a:cubicBezTo>
                <a:close/>
                <a:moveTo>
                  <a:pt x="91" y="91"/>
                </a:moveTo>
                <a:cubicBezTo>
                  <a:pt x="91" y="91"/>
                  <a:pt x="91" y="91"/>
                  <a:pt x="91" y="91"/>
                </a:cubicBezTo>
                <a:cubicBezTo>
                  <a:pt x="7" y="91"/>
                  <a:pt x="7" y="91"/>
                  <a:pt x="7" y="91"/>
                </a:cubicBezTo>
                <a:cubicBezTo>
                  <a:pt x="7" y="29"/>
                  <a:pt x="7" y="29"/>
                  <a:pt x="7" y="29"/>
                </a:cubicBezTo>
                <a:cubicBezTo>
                  <a:pt x="91" y="29"/>
                  <a:pt x="91" y="29"/>
                  <a:pt x="91" y="29"/>
                </a:cubicBezTo>
                <a:cubicBezTo>
                  <a:pt x="91" y="91"/>
                  <a:pt x="91" y="91"/>
                  <a:pt x="91" y="91"/>
                </a:cubicBezTo>
                <a:close/>
                <a:moveTo>
                  <a:pt x="91" y="25"/>
                </a:moveTo>
                <a:cubicBezTo>
                  <a:pt x="91" y="25"/>
                  <a:pt x="91" y="25"/>
                  <a:pt x="91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7"/>
                  <a:pt x="7" y="7"/>
                  <a:pt x="7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13"/>
                  <a:pt x="15" y="13"/>
                  <a:pt x="15" y="13"/>
                </a:cubicBezTo>
                <a:cubicBezTo>
                  <a:pt x="15" y="15"/>
                  <a:pt x="16" y="17"/>
                  <a:pt x="18" y="17"/>
                </a:cubicBezTo>
                <a:cubicBezTo>
                  <a:pt x="20" y="17"/>
                  <a:pt x="22" y="15"/>
                  <a:pt x="22" y="13"/>
                </a:cubicBezTo>
                <a:cubicBezTo>
                  <a:pt x="22" y="7"/>
                  <a:pt x="22" y="7"/>
                  <a:pt x="22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5"/>
                  <a:pt x="37" y="17"/>
                  <a:pt x="39" y="17"/>
                </a:cubicBezTo>
                <a:cubicBezTo>
                  <a:pt x="41" y="17"/>
                  <a:pt x="42" y="15"/>
                  <a:pt x="42" y="13"/>
                </a:cubicBezTo>
                <a:cubicBezTo>
                  <a:pt x="42" y="7"/>
                  <a:pt x="42" y="7"/>
                  <a:pt x="42" y="7"/>
                </a:cubicBezTo>
                <a:cubicBezTo>
                  <a:pt x="55" y="7"/>
                  <a:pt x="55" y="7"/>
                  <a:pt x="55" y="7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15"/>
                  <a:pt x="57" y="17"/>
                  <a:pt x="59" y="17"/>
                </a:cubicBezTo>
                <a:cubicBezTo>
                  <a:pt x="61" y="17"/>
                  <a:pt x="63" y="15"/>
                  <a:pt x="63" y="13"/>
                </a:cubicBezTo>
                <a:cubicBezTo>
                  <a:pt x="63" y="7"/>
                  <a:pt x="63" y="7"/>
                  <a:pt x="63" y="7"/>
                </a:cubicBezTo>
                <a:cubicBezTo>
                  <a:pt x="76" y="7"/>
                  <a:pt x="76" y="7"/>
                  <a:pt x="76" y="7"/>
                </a:cubicBezTo>
                <a:cubicBezTo>
                  <a:pt x="76" y="13"/>
                  <a:pt x="76" y="13"/>
                  <a:pt x="76" y="13"/>
                </a:cubicBezTo>
                <a:cubicBezTo>
                  <a:pt x="76" y="15"/>
                  <a:pt x="77" y="17"/>
                  <a:pt x="79" y="17"/>
                </a:cubicBezTo>
                <a:cubicBezTo>
                  <a:pt x="81" y="17"/>
                  <a:pt x="83" y="15"/>
                  <a:pt x="83" y="13"/>
                </a:cubicBezTo>
                <a:cubicBezTo>
                  <a:pt x="83" y="7"/>
                  <a:pt x="83" y="7"/>
                  <a:pt x="83" y="7"/>
                </a:cubicBezTo>
                <a:cubicBezTo>
                  <a:pt x="91" y="7"/>
                  <a:pt x="91" y="7"/>
                  <a:pt x="91" y="7"/>
                </a:cubicBezTo>
                <a:cubicBezTo>
                  <a:pt x="91" y="25"/>
                  <a:pt x="91" y="25"/>
                  <a:pt x="91" y="25"/>
                </a:cubicBezTo>
                <a:close/>
                <a:moveTo>
                  <a:pt x="71" y="48"/>
                </a:moveTo>
                <a:cubicBezTo>
                  <a:pt x="71" y="48"/>
                  <a:pt x="71" y="48"/>
                  <a:pt x="71" y="48"/>
                </a:cubicBezTo>
                <a:cubicBezTo>
                  <a:pt x="72" y="49"/>
                  <a:pt x="73" y="50"/>
                  <a:pt x="75" y="50"/>
                </a:cubicBezTo>
                <a:cubicBezTo>
                  <a:pt x="77" y="50"/>
                  <a:pt x="78" y="49"/>
                  <a:pt x="80" y="48"/>
                </a:cubicBezTo>
                <a:cubicBezTo>
                  <a:pt x="81" y="46"/>
                  <a:pt x="82" y="45"/>
                  <a:pt x="82" y="43"/>
                </a:cubicBezTo>
                <a:cubicBezTo>
                  <a:pt x="82" y="41"/>
                  <a:pt x="81" y="40"/>
                  <a:pt x="80" y="39"/>
                </a:cubicBezTo>
                <a:cubicBezTo>
                  <a:pt x="80" y="39"/>
                  <a:pt x="80" y="39"/>
                  <a:pt x="80" y="39"/>
                </a:cubicBezTo>
                <a:cubicBezTo>
                  <a:pt x="78" y="37"/>
                  <a:pt x="77" y="37"/>
                  <a:pt x="75" y="37"/>
                </a:cubicBezTo>
                <a:cubicBezTo>
                  <a:pt x="73" y="37"/>
                  <a:pt x="72" y="37"/>
                  <a:pt x="71" y="39"/>
                </a:cubicBezTo>
                <a:cubicBezTo>
                  <a:pt x="69" y="40"/>
                  <a:pt x="69" y="41"/>
                  <a:pt x="69" y="43"/>
                </a:cubicBezTo>
                <a:cubicBezTo>
                  <a:pt x="69" y="45"/>
                  <a:pt x="69" y="46"/>
                  <a:pt x="71" y="48"/>
                </a:cubicBezTo>
                <a:close/>
                <a:moveTo>
                  <a:pt x="74" y="42"/>
                </a:moveTo>
                <a:cubicBezTo>
                  <a:pt x="74" y="42"/>
                  <a:pt x="74" y="42"/>
                  <a:pt x="74" y="42"/>
                </a:cubicBezTo>
                <a:cubicBezTo>
                  <a:pt x="74" y="41"/>
                  <a:pt x="75" y="41"/>
                  <a:pt x="75" y="41"/>
                </a:cubicBezTo>
                <a:cubicBezTo>
                  <a:pt x="76" y="41"/>
                  <a:pt x="76" y="41"/>
                  <a:pt x="76" y="42"/>
                </a:cubicBezTo>
                <a:cubicBezTo>
                  <a:pt x="77" y="42"/>
                  <a:pt x="77" y="43"/>
                  <a:pt x="77" y="43"/>
                </a:cubicBezTo>
                <a:cubicBezTo>
                  <a:pt x="77" y="44"/>
                  <a:pt x="77" y="44"/>
                  <a:pt x="76" y="44"/>
                </a:cubicBezTo>
                <a:cubicBezTo>
                  <a:pt x="76" y="45"/>
                  <a:pt x="76" y="45"/>
                  <a:pt x="75" y="45"/>
                </a:cubicBezTo>
                <a:cubicBezTo>
                  <a:pt x="75" y="45"/>
                  <a:pt x="74" y="45"/>
                  <a:pt x="74" y="44"/>
                </a:cubicBezTo>
                <a:cubicBezTo>
                  <a:pt x="73" y="44"/>
                  <a:pt x="73" y="44"/>
                  <a:pt x="73" y="43"/>
                </a:cubicBezTo>
                <a:cubicBezTo>
                  <a:pt x="73" y="43"/>
                  <a:pt x="73" y="42"/>
                  <a:pt x="74" y="42"/>
                </a:cubicBezTo>
                <a:close/>
                <a:moveTo>
                  <a:pt x="71" y="65"/>
                </a:moveTo>
                <a:cubicBezTo>
                  <a:pt x="71" y="65"/>
                  <a:pt x="71" y="65"/>
                  <a:pt x="71" y="65"/>
                </a:cubicBezTo>
                <a:cubicBezTo>
                  <a:pt x="72" y="66"/>
                  <a:pt x="73" y="67"/>
                  <a:pt x="75" y="67"/>
                </a:cubicBezTo>
                <a:cubicBezTo>
                  <a:pt x="77" y="67"/>
                  <a:pt x="78" y="66"/>
                  <a:pt x="80" y="65"/>
                </a:cubicBezTo>
                <a:cubicBezTo>
                  <a:pt x="80" y="65"/>
                  <a:pt x="80" y="65"/>
                  <a:pt x="80" y="65"/>
                </a:cubicBezTo>
                <a:cubicBezTo>
                  <a:pt x="81" y="64"/>
                  <a:pt x="82" y="62"/>
                  <a:pt x="82" y="60"/>
                </a:cubicBezTo>
                <a:cubicBezTo>
                  <a:pt x="82" y="59"/>
                  <a:pt x="81" y="57"/>
                  <a:pt x="80" y="56"/>
                </a:cubicBezTo>
                <a:cubicBezTo>
                  <a:pt x="80" y="56"/>
                  <a:pt x="80" y="56"/>
                  <a:pt x="80" y="56"/>
                </a:cubicBezTo>
                <a:cubicBezTo>
                  <a:pt x="78" y="54"/>
                  <a:pt x="77" y="54"/>
                  <a:pt x="75" y="54"/>
                </a:cubicBezTo>
                <a:cubicBezTo>
                  <a:pt x="73" y="54"/>
                  <a:pt x="72" y="54"/>
                  <a:pt x="71" y="56"/>
                </a:cubicBezTo>
                <a:cubicBezTo>
                  <a:pt x="69" y="57"/>
                  <a:pt x="69" y="59"/>
                  <a:pt x="69" y="60"/>
                </a:cubicBezTo>
                <a:cubicBezTo>
                  <a:pt x="69" y="62"/>
                  <a:pt x="69" y="64"/>
                  <a:pt x="71" y="65"/>
                </a:cubicBezTo>
                <a:cubicBezTo>
                  <a:pt x="71" y="65"/>
                  <a:pt x="71" y="65"/>
                  <a:pt x="71" y="65"/>
                </a:cubicBezTo>
                <a:close/>
                <a:moveTo>
                  <a:pt x="74" y="59"/>
                </a:moveTo>
                <a:cubicBezTo>
                  <a:pt x="74" y="59"/>
                  <a:pt x="74" y="59"/>
                  <a:pt x="74" y="59"/>
                </a:cubicBezTo>
                <a:cubicBezTo>
                  <a:pt x="74" y="59"/>
                  <a:pt x="75" y="58"/>
                  <a:pt x="75" y="58"/>
                </a:cubicBezTo>
                <a:cubicBezTo>
                  <a:pt x="76" y="58"/>
                  <a:pt x="76" y="59"/>
                  <a:pt x="76" y="59"/>
                </a:cubicBezTo>
                <a:cubicBezTo>
                  <a:pt x="77" y="59"/>
                  <a:pt x="77" y="60"/>
                  <a:pt x="77" y="60"/>
                </a:cubicBezTo>
                <a:cubicBezTo>
                  <a:pt x="77" y="61"/>
                  <a:pt x="77" y="61"/>
                  <a:pt x="76" y="62"/>
                </a:cubicBezTo>
                <a:cubicBezTo>
                  <a:pt x="76" y="62"/>
                  <a:pt x="76" y="62"/>
                  <a:pt x="75" y="62"/>
                </a:cubicBezTo>
                <a:cubicBezTo>
                  <a:pt x="75" y="62"/>
                  <a:pt x="74" y="62"/>
                  <a:pt x="74" y="62"/>
                </a:cubicBezTo>
                <a:cubicBezTo>
                  <a:pt x="73" y="61"/>
                  <a:pt x="73" y="61"/>
                  <a:pt x="73" y="60"/>
                </a:cubicBezTo>
                <a:cubicBezTo>
                  <a:pt x="73" y="60"/>
                  <a:pt x="73" y="59"/>
                  <a:pt x="74" y="59"/>
                </a:cubicBezTo>
                <a:close/>
                <a:moveTo>
                  <a:pt x="36" y="82"/>
                </a:moveTo>
                <a:cubicBezTo>
                  <a:pt x="36" y="82"/>
                  <a:pt x="36" y="82"/>
                  <a:pt x="36" y="82"/>
                </a:cubicBezTo>
                <a:cubicBezTo>
                  <a:pt x="37" y="83"/>
                  <a:pt x="38" y="84"/>
                  <a:pt x="40" y="84"/>
                </a:cubicBezTo>
                <a:cubicBezTo>
                  <a:pt x="42" y="84"/>
                  <a:pt x="43" y="83"/>
                  <a:pt x="45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46" y="81"/>
                  <a:pt x="47" y="79"/>
                  <a:pt x="47" y="77"/>
                </a:cubicBezTo>
                <a:cubicBezTo>
                  <a:pt x="47" y="76"/>
                  <a:pt x="46" y="74"/>
                  <a:pt x="45" y="73"/>
                </a:cubicBezTo>
                <a:cubicBezTo>
                  <a:pt x="45" y="73"/>
                  <a:pt x="45" y="73"/>
                  <a:pt x="45" y="73"/>
                </a:cubicBezTo>
                <a:cubicBezTo>
                  <a:pt x="43" y="72"/>
                  <a:pt x="42" y="71"/>
                  <a:pt x="40" y="71"/>
                </a:cubicBezTo>
                <a:cubicBezTo>
                  <a:pt x="38" y="71"/>
                  <a:pt x="37" y="72"/>
                  <a:pt x="36" y="73"/>
                </a:cubicBezTo>
                <a:cubicBezTo>
                  <a:pt x="36" y="73"/>
                  <a:pt x="36" y="73"/>
                  <a:pt x="36" y="73"/>
                </a:cubicBezTo>
                <a:cubicBezTo>
                  <a:pt x="34" y="74"/>
                  <a:pt x="34" y="76"/>
                  <a:pt x="34" y="77"/>
                </a:cubicBezTo>
                <a:cubicBezTo>
                  <a:pt x="34" y="79"/>
                  <a:pt x="34" y="81"/>
                  <a:pt x="36" y="82"/>
                </a:cubicBezTo>
                <a:close/>
                <a:moveTo>
                  <a:pt x="39" y="76"/>
                </a:moveTo>
                <a:cubicBezTo>
                  <a:pt x="39" y="76"/>
                  <a:pt x="39" y="76"/>
                  <a:pt x="39" y="76"/>
                </a:cubicBezTo>
                <a:cubicBezTo>
                  <a:pt x="39" y="76"/>
                  <a:pt x="40" y="75"/>
                  <a:pt x="40" y="75"/>
                </a:cubicBezTo>
                <a:cubicBezTo>
                  <a:pt x="41" y="75"/>
                  <a:pt x="41" y="76"/>
                  <a:pt x="41" y="76"/>
                </a:cubicBezTo>
                <a:cubicBezTo>
                  <a:pt x="41" y="76"/>
                  <a:pt x="41" y="76"/>
                  <a:pt x="41" y="76"/>
                </a:cubicBezTo>
                <a:cubicBezTo>
                  <a:pt x="42" y="76"/>
                  <a:pt x="42" y="77"/>
                  <a:pt x="42" y="77"/>
                </a:cubicBezTo>
                <a:cubicBezTo>
                  <a:pt x="42" y="78"/>
                  <a:pt x="42" y="78"/>
                  <a:pt x="41" y="79"/>
                </a:cubicBezTo>
                <a:cubicBezTo>
                  <a:pt x="41" y="79"/>
                  <a:pt x="41" y="79"/>
                  <a:pt x="41" y="79"/>
                </a:cubicBezTo>
                <a:cubicBezTo>
                  <a:pt x="41" y="79"/>
                  <a:pt x="41" y="79"/>
                  <a:pt x="40" y="79"/>
                </a:cubicBezTo>
                <a:cubicBezTo>
                  <a:pt x="40" y="79"/>
                  <a:pt x="39" y="79"/>
                  <a:pt x="39" y="79"/>
                </a:cubicBezTo>
                <a:cubicBezTo>
                  <a:pt x="38" y="78"/>
                  <a:pt x="38" y="78"/>
                  <a:pt x="38" y="77"/>
                </a:cubicBezTo>
                <a:cubicBezTo>
                  <a:pt x="38" y="77"/>
                  <a:pt x="38" y="76"/>
                  <a:pt x="39" y="76"/>
                </a:cubicBezTo>
                <a:close/>
                <a:moveTo>
                  <a:pt x="18" y="65"/>
                </a:moveTo>
                <a:cubicBezTo>
                  <a:pt x="18" y="65"/>
                  <a:pt x="18" y="65"/>
                  <a:pt x="18" y="65"/>
                </a:cubicBezTo>
                <a:cubicBezTo>
                  <a:pt x="19" y="66"/>
                  <a:pt x="21" y="67"/>
                  <a:pt x="23" y="67"/>
                </a:cubicBezTo>
                <a:cubicBezTo>
                  <a:pt x="24" y="67"/>
                  <a:pt x="26" y="66"/>
                  <a:pt x="27" y="65"/>
                </a:cubicBezTo>
                <a:cubicBezTo>
                  <a:pt x="27" y="65"/>
                  <a:pt x="27" y="65"/>
                  <a:pt x="27" y="65"/>
                </a:cubicBezTo>
                <a:cubicBezTo>
                  <a:pt x="28" y="64"/>
                  <a:pt x="29" y="62"/>
                  <a:pt x="29" y="60"/>
                </a:cubicBezTo>
                <a:cubicBezTo>
                  <a:pt x="29" y="59"/>
                  <a:pt x="28" y="57"/>
                  <a:pt x="2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6" y="54"/>
                  <a:pt x="24" y="54"/>
                  <a:pt x="23" y="54"/>
                </a:cubicBezTo>
                <a:cubicBezTo>
                  <a:pt x="21" y="54"/>
                  <a:pt x="19" y="54"/>
                  <a:pt x="18" y="56"/>
                </a:cubicBezTo>
                <a:cubicBezTo>
                  <a:pt x="17" y="57"/>
                  <a:pt x="16" y="59"/>
                  <a:pt x="16" y="60"/>
                </a:cubicBezTo>
                <a:cubicBezTo>
                  <a:pt x="16" y="62"/>
                  <a:pt x="17" y="64"/>
                  <a:pt x="18" y="65"/>
                </a:cubicBezTo>
                <a:cubicBezTo>
                  <a:pt x="18" y="65"/>
                  <a:pt x="18" y="65"/>
                  <a:pt x="18" y="65"/>
                </a:cubicBezTo>
                <a:close/>
                <a:moveTo>
                  <a:pt x="21" y="59"/>
                </a:moveTo>
                <a:cubicBezTo>
                  <a:pt x="21" y="59"/>
                  <a:pt x="21" y="59"/>
                  <a:pt x="21" y="59"/>
                </a:cubicBezTo>
                <a:cubicBezTo>
                  <a:pt x="21" y="59"/>
                  <a:pt x="21" y="59"/>
                  <a:pt x="21" y="59"/>
                </a:cubicBezTo>
                <a:cubicBezTo>
                  <a:pt x="22" y="59"/>
                  <a:pt x="22" y="58"/>
                  <a:pt x="23" y="58"/>
                </a:cubicBezTo>
                <a:cubicBezTo>
                  <a:pt x="23" y="58"/>
                  <a:pt x="24" y="59"/>
                  <a:pt x="24" y="59"/>
                </a:cubicBezTo>
                <a:cubicBezTo>
                  <a:pt x="24" y="59"/>
                  <a:pt x="25" y="60"/>
                  <a:pt x="25" y="60"/>
                </a:cubicBezTo>
                <a:cubicBezTo>
                  <a:pt x="25" y="61"/>
                  <a:pt x="24" y="61"/>
                  <a:pt x="24" y="62"/>
                </a:cubicBezTo>
                <a:cubicBezTo>
                  <a:pt x="24" y="62"/>
                  <a:pt x="23" y="62"/>
                  <a:pt x="23" y="62"/>
                </a:cubicBezTo>
                <a:cubicBezTo>
                  <a:pt x="22" y="62"/>
                  <a:pt x="22" y="62"/>
                  <a:pt x="21" y="62"/>
                </a:cubicBezTo>
                <a:cubicBezTo>
                  <a:pt x="21" y="62"/>
                  <a:pt x="21" y="62"/>
                  <a:pt x="21" y="62"/>
                </a:cubicBezTo>
                <a:cubicBezTo>
                  <a:pt x="21" y="61"/>
                  <a:pt x="21" y="61"/>
                  <a:pt x="21" y="60"/>
                </a:cubicBezTo>
                <a:cubicBezTo>
                  <a:pt x="21" y="60"/>
                  <a:pt x="21" y="59"/>
                  <a:pt x="21" y="59"/>
                </a:cubicBezTo>
                <a:close/>
                <a:moveTo>
                  <a:pt x="18" y="82"/>
                </a:moveTo>
                <a:cubicBezTo>
                  <a:pt x="18" y="82"/>
                  <a:pt x="18" y="82"/>
                  <a:pt x="18" y="82"/>
                </a:cubicBezTo>
                <a:cubicBezTo>
                  <a:pt x="19" y="83"/>
                  <a:pt x="21" y="84"/>
                  <a:pt x="23" y="84"/>
                </a:cubicBezTo>
                <a:cubicBezTo>
                  <a:pt x="24" y="84"/>
                  <a:pt x="26" y="83"/>
                  <a:pt x="27" y="82"/>
                </a:cubicBezTo>
                <a:cubicBezTo>
                  <a:pt x="27" y="82"/>
                  <a:pt x="27" y="82"/>
                  <a:pt x="27" y="82"/>
                </a:cubicBezTo>
                <a:cubicBezTo>
                  <a:pt x="28" y="81"/>
                  <a:pt x="29" y="79"/>
                  <a:pt x="29" y="77"/>
                </a:cubicBezTo>
                <a:cubicBezTo>
                  <a:pt x="29" y="76"/>
                  <a:pt x="28" y="74"/>
                  <a:pt x="27" y="73"/>
                </a:cubicBezTo>
                <a:cubicBezTo>
                  <a:pt x="27" y="73"/>
                  <a:pt x="27" y="73"/>
                  <a:pt x="27" y="73"/>
                </a:cubicBezTo>
                <a:cubicBezTo>
                  <a:pt x="26" y="72"/>
                  <a:pt x="24" y="71"/>
                  <a:pt x="23" y="71"/>
                </a:cubicBezTo>
                <a:cubicBezTo>
                  <a:pt x="21" y="71"/>
                  <a:pt x="19" y="72"/>
                  <a:pt x="18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17" y="74"/>
                  <a:pt x="16" y="76"/>
                  <a:pt x="16" y="77"/>
                </a:cubicBezTo>
                <a:cubicBezTo>
                  <a:pt x="16" y="79"/>
                  <a:pt x="17" y="81"/>
                  <a:pt x="18" y="82"/>
                </a:cubicBezTo>
                <a:close/>
                <a:moveTo>
                  <a:pt x="21" y="76"/>
                </a:moveTo>
                <a:cubicBezTo>
                  <a:pt x="21" y="76"/>
                  <a:pt x="21" y="76"/>
                  <a:pt x="21" y="76"/>
                </a:cubicBezTo>
                <a:cubicBezTo>
                  <a:pt x="21" y="76"/>
                  <a:pt x="21" y="76"/>
                  <a:pt x="21" y="76"/>
                </a:cubicBezTo>
                <a:cubicBezTo>
                  <a:pt x="22" y="76"/>
                  <a:pt x="22" y="75"/>
                  <a:pt x="23" y="75"/>
                </a:cubicBezTo>
                <a:cubicBezTo>
                  <a:pt x="23" y="75"/>
                  <a:pt x="24" y="76"/>
                  <a:pt x="24" y="76"/>
                </a:cubicBezTo>
                <a:cubicBezTo>
                  <a:pt x="24" y="76"/>
                  <a:pt x="25" y="77"/>
                  <a:pt x="25" y="77"/>
                </a:cubicBezTo>
                <a:cubicBezTo>
                  <a:pt x="25" y="78"/>
                  <a:pt x="24" y="78"/>
                  <a:pt x="24" y="79"/>
                </a:cubicBezTo>
                <a:cubicBezTo>
                  <a:pt x="24" y="79"/>
                  <a:pt x="23" y="79"/>
                  <a:pt x="23" y="79"/>
                </a:cubicBezTo>
                <a:cubicBezTo>
                  <a:pt x="22" y="79"/>
                  <a:pt x="22" y="79"/>
                  <a:pt x="21" y="79"/>
                </a:cubicBezTo>
                <a:cubicBezTo>
                  <a:pt x="21" y="79"/>
                  <a:pt x="21" y="79"/>
                  <a:pt x="21" y="79"/>
                </a:cubicBezTo>
                <a:cubicBezTo>
                  <a:pt x="21" y="78"/>
                  <a:pt x="21" y="78"/>
                  <a:pt x="21" y="77"/>
                </a:cubicBezTo>
                <a:cubicBezTo>
                  <a:pt x="21" y="77"/>
                  <a:pt x="21" y="76"/>
                  <a:pt x="21" y="76"/>
                </a:cubicBezTo>
                <a:close/>
                <a:moveTo>
                  <a:pt x="53" y="65"/>
                </a:moveTo>
                <a:cubicBezTo>
                  <a:pt x="53" y="65"/>
                  <a:pt x="53" y="65"/>
                  <a:pt x="53" y="65"/>
                </a:cubicBezTo>
                <a:cubicBezTo>
                  <a:pt x="54" y="66"/>
                  <a:pt x="56" y="67"/>
                  <a:pt x="58" y="67"/>
                </a:cubicBezTo>
                <a:cubicBezTo>
                  <a:pt x="59" y="67"/>
                  <a:pt x="61" y="66"/>
                  <a:pt x="62" y="65"/>
                </a:cubicBezTo>
                <a:cubicBezTo>
                  <a:pt x="62" y="65"/>
                  <a:pt x="62" y="65"/>
                  <a:pt x="62" y="65"/>
                </a:cubicBezTo>
                <a:cubicBezTo>
                  <a:pt x="63" y="64"/>
                  <a:pt x="64" y="62"/>
                  <a:pt x="64" y="60"/>
                </a:cubicBezTo>
                <a:cubicBezTo>
                  <a:pt x="64" y="59"/>
                  <a:pt x="63" y="57"/>
                  <a:pt x="62" y="56"/>
                </a:cubicBezTo>
                <a:cubicBezTo>
                  <a:pt x="62" y="56"/>
                  <a:pt x="62" y="56"/>
                  <a:pt x="62" y="56"/>
                </a:cubicBezTo>
                <a:cubicBezTo>
                  <a:pt x="61" y="54"/>
                  <a:pt x="59" y="54"/>
                  <a:pt x="58" y="54"/>
                </a:cubicBezTo>
                <a:cubicBezTo>
                  <a:pt x="56" y="54"/>
                  <a:pt x="54" y="54"/>
                  <a:pt x="53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2" y="57"/>
                  <a:pt x="51" y="59"/>
                  <a:pt x="51" y="60"/>
                </a:cubicBezTo>
                <a:cubicBezTo>
                  <a:pt x="51" y="62"/>
                  <a:pt x="52" y="64"/>
                  <a:pt x="53" y="65"/>
                </a:cubicBezTo>
                <a:cubicBezTo>
                  <a:pt x="53" y="65"/>
                  <a:pt x="53" y="65"/>
                  <a:pt x="53" y="65"/>
                </a:cubicBezTo>
                <a:close/>
                <a:moveTo>
                  <a:pt x="56" y="59"/>
                </a:moveTo>
                <a:cubicBezTo>
                  <a:pt x="56" y="59"/>
                  <a:pt x="56" y="59"/>
                  <a:pt x="56" y="59"/>
                </a:cubicBezTo>
                <a:cubicBezTo>
                  <a:pt x="57" y="59"/>
                  <a:pt x="57" y="58"/>
                  <a:pt x="58" y="58"/>
                </a:cubicBezTo>
                <a:cubicBezTo>
                  <a:pt x="58" y="58"/>
                  <a:pt x="59" y="59"/>
                  <a:pt x="59" y="59"/>
                </a:cubicBezTo>
                <a:cubicBezTo>
                  <a:pt x="59" y="59"/>
                  <a:pt x="59" y="60"/>
                  <a:pt x="59" y="60"/>
                </a:cubicBezTo>
                <a:cubicBezTo>
                  <a:pt x="59" y="61"/>
                  <a:pt x="59" y="61"/>
                  <a:pt x="59" y="62"/>
                </a:cubicBezTo>
                <a:cubicBezTo>
                  <a:pt x="59" y="62"/>
                  <a:pt x="58" y="62"/>
                  <a:pt x="58" y="62"/>
                </a:cubicBezTo>
                <a:cubicBezTo>
                  <a:pt x="57" y="62"/>
                  <a:pt x="57" y="62"/>
                  <a:pt x="56" y="62"/>
                </a:cubicBezTo>
                <a:cubicBezTo>
                  <a:pt x="56" y="61"/>
                  <a:pt x="56" y="61"/>
                  <a:pt x="56" y="60"/>
                </a:cubicBezTo>
                <a:cubicBezTo>
                  <a:pt x="56" y="60"/>
                  <a:pt x="56" y="59"/>
                  <a:pt x="56" y="59"/>
                </a:cubicBezTo>
                <a:close/>
                <a:moveTo>
                  <a:pt x="53" y="82"/>
                </a:moveTo>
                <a:cubicBezTo>
                  <a:pt x="53" y="82"/>
                  <a:pt x="53" y="82"/>
                  <a:pt x="53" y="82"/>
                </a:cubicBezTo>
                <a:cubicBezTo>
                  <a:pt x="54" y="83"/>
                  <a:pt x="56" y="84"/>
                  <a:pt x="58" y="84"/>
                </a:cubicBezTo>
                <a:cubicBezTo>
                  <a:pt x="59" y="84"/>
                  <a:pt x="61" y="83"/>
                  <a:pt x="62" y="82"/>
                </a:cubicBezTo>
                <a:cubicBezTo>
                  <a:pt x="62" y="82"/>
                  <a:pt x="62" y="82"/>
                  <a:pt x="62" y="82"/>
                </a:cubicBezTo>
                <a:cubicBezTo>
                  <a:pt x="63" y="81"/>
                  <a:pt x="64" y="79"/>
                  <a:pt x="64" y="77"/>
                </a:cubicBezTo>
                <a:cubicBezTo>
                  <a:pt x="64" y="76"/>
                  <a:pt x="63" y="74"/>
                  <a:pt x="62" y="73"/>
                </a:cubicBezTo>
                <a:cubicBezTo>
                  <a:pt x="62" y="73"/>
                  <a:pt x="62" y="73"/>
                  <a:pt x="62" y="73"/>
                </a:cubicBezTo>
                <a:cubicBezTo>
                  <a:pt x="61" y="72"/>
                  <a:pt x="59" y="71"/>
                  <a:pt x="58" y="71"/>
                </a:cubicBezTo>
                <a:cubicBezTo>
                  <a:pt x="56" y="71"/>
                  <a:pt x="54" y="72"/>
                  <a:pt x="53" y="73"/>
                </a:cubicBezTo>
                <a:cubicBezTo>
                  <a:pt x="53" y="73"/>
                  <a:pt x="53" y="73"/>
                  <a:pt x="53" y="73"/>
                </a:cubicBezTo>
                <a:cubicBezTo>
                  <a:pt x="52" y="74"/>
                  <a:pt x="51" y="76"/>
                  <a:pt x="51" y="77"/>
                </a:cubicBezTo>
                <a:cubicBezTo>
                  <a:pt x="51" y="79"/>
                  <a:pt x="52" y="81"/>
                  <a:pt x="53" y="82"/>
                </a:cubicBezTo>
                <a:cubicBezTo>
                  <a:pt x="53" y="82"/>
                  <a:pt x="53" y="82"/>
                  <a:pt x="53" y="82"/>
                </a:cubicBezTo>
                <a:close/>
                <a:moveTo>
                  <a:pt x="56" y="76"/>
                </a:moveTo>
                <a:cubicBezTo>
                  <a:pt x="56" y="76"/>
                  <a:pt x="56" y="76"/>
                  <a:pt x="56" y="76"/>
                </a:cubicBezTo>
                <a:cubicBezTo>
                  <a:pt x="57" y="76"/>
                  <a:pt x="57" y="75"/>
                  <a:pt x="58" y="75"/>
                </a:cubicBezTo>
                <a:cubicBezTo>
                  <a:pt x="58" y="75"/>
                  <a:pt x="59" y="76"/>
                  <a:pt x="59" y="76"/>
                </a:cubicBezTo>
                <a:cubicBezTo>
                  <a:pt x="59" y="76"/>
                  <a:pt x="59" y="77"/>
                  <a:pt x="59" y="77"/>
                </a:cubicBezTo>
                <a:cubicBezTo>
                  <a:pt x="59" y="78"/>
                  <a:pt x="59" y="78"/>
                  <a:pt x="59" y="79"/>
                </a:cubicBezTo>
                <a:cubicBezTo>
                  <a:pt x="59" y="79"/>
                  <a:pt x="58" y="79"/>
                  <a:pt x="58" y="79"/>
                </a:cubicBezTo>
                <a:cubicBezTo>
                  <a:pt x="57" y="79"/>
                  <a:pt x="57" y="79"/>
                  <a:pt x="56" y="79"/>
                </a:cubicBezTo>
                <a:cubicBezTo>
                  <a:pt x="56" y="78"/>
                  <a:pt x="56" y="78"/>
                  <a:pt x="56" y="77"/>
                </a:cubicBezTo>
                <a:cubicBezTo>
                  <a:pt x="56" y="77"/>
                  <a:pt x="56" y="76"/>
                  <a:pt x="56" y="76"/>
                </a:cubicBezTo>
                <a:close/>
                <a:moveTo>
                  <a:pt x="36" y="65"/>
                </a:moveTo>
                <a:cubicBezTo>
                  <a:pt x="36" y="65"/>
                  <a:pt x="36" y="65"/>
                  <a:pt x="36" y="65"/>
                </a:cubicBezTo>
                <a:cubicBezTo>
                  <a:pt x="37" y="66"/>
                  <a:pt x="38" y="67"/>
                  <a:pt x="40" y="67"/>
                </a:cubicBezTo>
                <a:cubicBezTo>
                  <a:pt x="42" y="67"/>
                  <a:pt x="43" y="66"/>
                  <a:pt x="45" y="65"/>
                </a:cubicBezTo>
                <a:cubicBezTo>
                  <a:pt x="45" y="65"/>
                  <a:pt x="45" y="65"/>
                  <a:pt x="45" y="65"/>
                </a:cubicBezTo>
                <a:cubicBezTo>
                  <a:pt x="46" y="64"/>
                  <a:pt x="47" y="62"/>
                  <a:pt x="47" y="60"/>
                </a:cubicBezTo>
                <a:cubicBezTo>
                  <a:pt x="47" y="59"/>
                  <a:pt x="46" y="57"/>
                  <a:pt x="45" y="56"/>
                </a:cubicBezTo>
                <a:cubicBezTo>
                  <a:pt x="45" y="56"/>
                  <a:pt x="45" y="56"/>
                  <a:pt x="45" y="56"/>
                </a:cubicBezTo>
                <a:cubicBezTo>
                  <a:pt x="43" y="54"/>
                  <a:pt x="42" y="54"/>
                  <a:pt x="40" y="54"/>
                </a:cubicBezTo>
                <a:cubicBezTo>
                  <a:pt x="38" y="54"/>
                  <a:pt x="37" y="54"/>
                  <a:pt x="36" y="56"/>
                </a:cubicBezTo>
                <a:cubicBezTo>
                  <a:pt x="34" y="57"/>
                  <a:pt x="34" y="59"/>
                  <a:pt x="34" y="60"/>
                </a:cubicBezTo>
                <a:cubicBezTo>
                  <a:pt x="34" y="62"/>
                  <a:pt x="34" y="64"/>
                  <a:pt x="36" y="65"/>
                </a:cubicBezTo>
                <a:cubicBezTo>
                  <a:pt x="36" y="65"/>
                  <a:pt x="36" y="65"/>
                  <a:pt x="36" y="65"/>
                </a:cubicBezTo>
                <a:close/>
                <a:moveTo>
                  <a:pt x="39" y="59"/>
                </a:moveTo>
                <a:cubicBezTo>
                  <a:pt x="39" y="59"/>
                  <a:pt x="39" y="59"/>
                  <a:pt x="39" y="59"/>
                </a:cubicBezTo>
                <a:cubicBezTo>
                  <a:pt x="39" y="59"/>
                  <a:pt x="40" y="58"/>
                  <a:pt x="40" y="58"/>
                </a:cubicBezTo>
                <a:cubicBezTo>
                  <a:pt x="41" y="58"/>
                  <a:pt x="41" y="59"/>
                  <a:pt x="41" y="59"/>
                </a:cubicBezTo>
                <a:cubicBezTo>
                  <a:pt x="41" y="59"/>
                  <a:pt x="41" y="59"/>
                  <a:pt x="41" y="59"/>
                </a:cubicBezTo>
                <a:cubicBezTo>
                  <a:pt x="42" y="59"/>
                  <a:pt x="42" y="60"/>
                  <a:pt x="42" y="60"/>
                </a:cubicBezTo>
                <a:cubicBezTo>
                  <a:pt x="42" y="61"/>
                  <a:pt x="42" y="61"/>
                  <a:pt x="41" y="62"/>
                </a:cubicBezTo>
                <a:cubicBezTo>
                  <a:pt x="41" y="62"/>
                  <a:pt x="41" y="62"/>
                  <a:pt x="41" y="62"/>
                </a:cubicBezTo>
                <a:cubicBezTo>
                  <a:pt x="41" y="62"/>
                  <a:pt x="41" y="62"/>
                  <a:pt x="40" y="62"/>
                </a:cubicBezTo>
                <a:cubicBezTo>
                  <a:pt x="40" y="62"/>
                  <a:pt x="39" y="62"/>
                  <a:pt x="39" y="62"/>
                </a:cubicBezTo>
                <a:cubicBezTo>
                  <a:pt x="38" y="61"/>
                  <a:pt x="38" y="61"/>
                  <a:pt x="38" y="60"/>
                </a:cubicBezTo>
                <a:cubicBezTo>
                  <a:pt x="38" y="60"/>
                  <a:pt x="38" y="59"/>
                  <a:pt x="39" y="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6" name="PA_任意多边形 26"/>
          <p:cNvSpPr>
            <a:spLocks noEditPoints="1"/>
          </p:cNvSpPr>
          <p:nvPr>
            <p:custDataLst>
              <p:tags r:id="rId21"/>
            </p:custDataLst>
          </p:nvPr>
        </p:nvSpPr>
        <p:spPr bwMode="auto">
          <a:xfrm>
            <a:off x="6644245" y="3794644"/>
            <a:ext cx="379144" cy="381040"/>
          </a:xfrm>
          <a:custGeom>
            <a:avLst/>
            <a:gdLst>
              <a:gd name="T0" fmla="*/ 83 w 106"/>
              <a:gd name="T1" fmla="*/ 53 h 106"/>
              <a:gd name="T2" fmla="*/ 104 w 106"/>
              <a:gd name="T3" fmla="*/ 22 h 106"/>
              <a:gd name="T4" fmla="*/ 72 w 106"/>
              <a:gd name="T5" fmla="*/ 4 h 106"/>
              <a:gd name="T6" fmla="*/ 31 w 106"/>
              <a:gd name="T7" fmla="*/ 2 h 106"/>
              <a:gd name="T8" fmla="*/ 2 w 106"/>
              <a:gd name="T9" fmla="*/ 26 h 106"/>
              <a:gd name="T10" fmla="*/ 23 w 106"/>
              <a:gd name="T11" fmla="*/ 53 h 106"/>
              <a:gd name="T12" fmla="*/ 1 w 106"/>
              <a:gd name="T13" fmla="*/ 77 h 106"/>
              <a:gd name="T14" fmla="*/ 5 w 106"/>
              <a:gd name="T15" fmla="*/ 105 h 106"/>
              <a:gd name="T16" fmla="*/ 32 w 106"/>
              <a:gd name="T17" fmla="*/ 104 h 106"/>
              <a:gd name="T18" fmla="*/ 74 w 106"/>
              <a:gd name="T19" fmla="*/ 104 h 106"/>
              <a:gd name="T20" fmla="*/ 80 w 106"/>
              <a:gd name="T21" fmla="*/ 104 h 106"/>
              <a:gd name="T22" fmla="*/ 104 w 106"/>
              <a:gd name="T23" fmla="*/ 75 h 106"/>
              <a:gd name="T24" fmla="*/ 77 w 106"/>
              <a:gd name="T25" fmla="*/ 9 h 106"/>
              <a:gd name="T26" fmla="*/ 96 w 106"/>
              <a:gd name="T27" fmla="*/ 24 h 106"/>
              <a:gd name="T28" fmla="*/ 90 w 106"/>
              <a:gd name="T29" fmla="*/ 36 h 106"/>
              <a:gd name="T30" fmla="*/ 85 w 106"/>
              <a:gd name="T31" fmla="*/ 31 h 106"/>
              <a:gd name="T32" fmla="*/ 85 w 106"/>
              <a:gd name="T33" fmla="*/ 31 h 106"/>
              <a:gd name="T34" fmla="*/ 75 w 106"/>
              <a:gd name="T35" fmla="*/ 21 h 106"/>
              <a:gd name="T36" fmla="*/ 75 w 106"/>
              <a:gd name="T37" fmla="*/ 21 h 106"/>
              <a:gd name="T38" fmla="*/ 75 w 106"/>
              <a:gd name="T39" fmla="*/ 21 h 106"/>
              <a:gd name="T40" fmla="*/ 75 w 106"/>
              <a:gd name="T41" fmla="*/ 20 h 106"/>
              <a:gd name="T42" fmla="*/ 77 w 106"/>
              <a:gd name="T43" fmla="*/ 9 h 106"/>
              <a:gd name="T44" fmla="*/ 80 w 106"/>
              <a:gd name="T45" fmla="*/ 33 h 106"/>
              <a:gd name="T46" fmla="*/ 15 w 106"/>
              <a:gd name="T47" fmla="*/ 84 h 106"/>
              <a:gd name="T48" fmla="*/ 80 w 106"/>
              <a:gd name="T49" fmla="*/ 33 h 106"/>
              <a:gd name="T50" fmla="*/ 10 w 106"/>
              <a:gd name="T51" fmla="*/ 29 h 106"/>
              <a:gd name="T52" fmla="*/ 32 w 106"/>
              <a:gd name="T53" fmla="*/ 14 h 106"/>
              <a:gd name="T54" fmla="*/ 25 w 106"/>
              <a:gd name="T55" fmla="*/ 24 h 106"/>
              <a:gd name="T56" fmla="*/ 35 w 106"/>
              <a:gd name="T57" fmla="*/ 17 h 106"/>
              <a:gd name="T58" fmla="*/ 37 w 106"/>
              <a:gd name="T59" fmla="*/ 26 h 106"/>
              <a:gd name="T60" fmla="*/ 41 w 106"/>
              <a:gd name="T61" fmla="*/ 29 h 106"/>
              <a:gd name="T62" fmla="*/ 47 w 106"/>
              <a:gd name="T63" fmla="*/ 29 h 106"/>
              <a:gd name="T64" fmla="*/ 10 w 106"/>
              <a:gd name="T65" fmla="*/ 29 h 106"/>
              <a:gd name="T66" fmla="*/ 67 w 106"/>
              <a:gd name="T67" fmla="*/ 19 h 106"/>
              <a:gd name="T68" fmla="*/ 12 w 106"/>
              <a:gd name="T69" fmla="*/ 80 h 106"/>
              <a:gd name="T70" fmla="*/ 67 w 106"/>
              <a:gd name="T71" fmla="*/ 19 h 106"/>
              <a:gd name="T72" fmla="*/ 8 w 106"/>
              <a:gd name="T73" fmla="*/ 98 h 106"/>
              <a:gd name="T74" fmla="*/ 22 w 106"/>
              <a:gd name="T75" fmla="*/ 98 h 106"/>
              <a:gd name="T76" fmla="*/ 28 w 106"/>
              <a:gd name="T77" fmla="*/ 97 h 106"/>
              <a:gd name="T78" fmla="*/ 25 w 106"/>
              <a:gd name="T79" fmla="*/ 94 h 106"/>
              <a:gd name="T80" fmla="*/ 86 w 106"/>
              <a:gd name="T81" fmla="*/ 39 h 106"/>
              <a:gd name="T82" fmla="*/ 77 w 106"/>
              <a:gd name="T83" fmla="*/ 96 h 106"/>
              <a:gd name="T84" fmla="*/ 59 w 106"/>
              <a:gd name="T85" fmla="*/ 77 h 106"/>
              <a:gd name="T86" fmla="*/ 81 w 106"/>
              <a:gd name="T87" fmla="*/ 62 h 106"/>
              <a:gd name="T88" fmla="*/ 77 w 106"/>
              <a:gd name="T89" fmla="*/ 69 h 106"/>
              <a:gd name="T90" fmla="*/ 84 w 106"/>
              <a:gd name="T91" fmla="*/ 66 h 106"/>
              <a:gd name="T92" fmla="*/ 83 w 106"/>
              <a:gd name="T93" fmla="*/ 78 h 106"/>
              <a:gd name="T94" fmla="*/ 86 w 106"/>
              <a:gd name="T95" fmla="*/ 81 h 106"/>
              <a:gd name="T96" fmla="*/ 96 w 106"/>
              <a:gd name="T97" fmla="*/ 77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06" h="106">
                <a:moveTo>
                  <a:pt x="104" y="75"/>
                </a:moveTo>
                <a:cubicBezTo>
                  <a:pt x="83" y="53"/>
                  <a:pt x="83" y="53"/>
                  <a:pt x="83" y="53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5" y="31"/>
                  <a:pt x="106" y="27"/>
                  <a:pt x="104" y="22"/>
                </a:cubicBezTo>
                <a:cubicBezTo>
                  <a:pt x="102" y="17"/>
                  <a:pt x="92" y="9"/>
                  <a:pt x="87" y="4"/>
                </a:cubicBezTo>
                <a:cubicBezTo>
                  <a:pt x="83" y="0"/>
                  <a:pt x="76" y="0"/>
                  <a:pt x="72" y="4"/>
                </a:cubicBezTo>
                <a:cubicBezTo>
                  <a:pt x="52" y="23"/>
                  <a:pt x="52" y="23"/>
                  <a:pt x="52" y="23"/>
                </a:cubicBezTo>
                <a:cubicBezTo>
                  <a:pt x="31" y="2"/>
                  <a:pt x="31" y="2"/>
                  <a:pt x="31" y="2"/>
                </a:cubicBezTo>
                <a:cubicBezTo>
                  <a:pt x="30" y="1"/>
                  <a:pt x="27" y="1"/>
                  <a:pt x="26" y="2"/>
                </a:cubicBezTo>
                <a:cubicBezTo>
                  <a:pt x="2" y="26"/>
                  <a:pt x="2" y="26"/>
                  <a:pt x="2" y="26"/>
                </a:cubicBezTo>
                <a:cubicBezTo>
                  <a:pt x="0" y="28"/>
                  <a:pt x="0" y="30"/>
                  <a:pt x="2" y="31"/>
                </a:cubicBezTo>
                <a:cubicBezTo>
                  <a:pt x="23" y="53"/>
                  <a:pt x="23" y="53"/>
                  <a:pt x="23" y="53"/>
                </a:cubicBezTo>
                <a:cubicBezTo>
                  <a:pt x="2" y="74"/>
                  <a:pt x="2" y="74"/>
                  <a:pt x="2" y="74"/>
                </a:cubicBezTo>
                <a:cubicBezTo>
                  <a:pt x="1" y="75"/>
                  <a:pt x="1" y="76"/>
                  <a:pt x="1" y="77"/>
                </a:cubicBezTo>
                <a:cubicBezTo>
                  <a:pt x="1" y="85"/>
                  <a:pt x="1" y="93"/>
                  <a:pt x="1" y="101"/>
                </a:cubicBezTo>
                <a:cubicBezTo>
                  <a:pt x="1" y="103"/>
                  <a:pt x="2" y="105"/>
                  <a:pt x="5" y="105"/>
                </a:cubicBezTo>
                <a:cubicBezTo>
                  <a:pt x="29" y="105"/>
                  <a:pt x="29" y="105"/>
                  <a:pt x="29" y="105"/>
                </a:cubicBezTo>
                <a:cubicBezTo>
                  <a:pt x="30" y="105"/>
                  <a:pt x="31" y="105"/>
                  <a:pt x="32" y="104"/>
                </a:cubicBezTo>
                <a:cubicBezTo>
                  <a:pt x="53" y="83"/>
                  <a:pt x="53" y="83"/>
                  <a:pt x="53" y="83"/>
                </a:cubicBezTo>
                <a:cubicBezTo>
                  <a:pt x="74" y="104"/>
                  <a:pt x="74" y="104"/>
                  <a:pt x="74" y="104"/>
                </a:cubicBezTo>
                <a:cubicBezTo>
                  <a:pt x="75" y="104"/>
                  <a:pt x="75" y="104"/>
                  <a:pt x="75" y="104"/>
                </a:cubicBezTo>
                <a:cubicBezTo>
                  <a:pt x="76" y="106"/>
                  <a:pt x="78" y="106"/>
                  <a:pt x="80" y="104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5" y="79"/>
                  <a:pt x="105" y="76"/>
                  <a:pt x="104" y="75"/>
                </a:cubicBezTo>
                <a:close/>
                <a:moveTo>
                  <a:pt x="77" y="9"/>
                </a:moveTo>
                <a:cubicBezTo>
                  <a:pt x="77" y="9"/>
                  <a:pt x="77" y="9"/>
                  <a:pt x="77" y="9"/>
                </a:cubicBezTo>
                <a:cubicBezTo>
                  <a:pt x="78" y="8"/>
                  <a:pt x="80" y="8"/>
                  <a:pt x="82" y="9"/>
                </a:cubicBezTo>
                <a:cubicBezTo>
                  <a:pt x="87" y="14"/>
                  <a:pt x="92" y="19"/>
                  <a:pt x="96" y="24"/>
                </a:cubicBezTo>
                <a:cubicBezTo>
                  <a:pt x="98" y="26"/>
                  <a:pt x="98" y="28"/>
                  <a:pt x="96" y="29"/>
                </a:cubicBezTo>
                <a:cubicBezTo>
                  <a:pt x="90" y="36"/>
                  <a:pt x="90" y="36"/>
                  <a:pt x="90" y="36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31"/>
                  <a:pt x="85" y="31"/>
                  <a:pt x="85" y="3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5" y="20"/>
                  <a:pt x="75" y="20"/>
                  <a:pt x="75" y="20"/>
                </a:cubicBezTo>
                <a:cubicBezTo>
                  <a:pt x="70" y="16"/>
                  <a:pt x="70" y="16"/>
                  <a:pt x="70" y="16"/>
                </a:cubicBezTo>
                <a:cubicBezTo>
                  <a:pt x="77" y="9"/>
                  <a:pt x="77" y="9"/>
                  <a:pt x="77" y="9"/>
                </a:cubicBezTo>
                <a:close/>
                <a:moveTo>
                  <a:pt x="80" y="33"/>
                </a:moveTo>
                <a:cubicBezTo>
                  <a:pt x="80" y="33"/>
                  <a:pt x="80" y="33"/>
                  <a:pt x="80" y="33"/>
                </a:cubicBezTo>
                <a:cubicBezTo>
                  <a:pt x="61" y="52"/>
                  <a:pt x="42" y="72"/>
                  <a:pt x="22" y="91"/>
                </a:cubicBezTo>
                <a:cubicBezTo>
                  <a:pt x="15" y="84"/>
                  <a:pt x="15" y="84"/>
                  <a:pt x="15" y="84"/>
                </a:cubicBezTo>
                <a:cubicBezTo>
                  <a:pt x="73" y="25"/>
                  <a:pt x="73" y="25"/>
                  <a:pt x="73" y="25"/>
                </a:cubicBezTo>
                <a:cubicBezTo>
                  <a:pt x="76" y="28"/>
                  <a:pt x="78" y="30"/>
                  <a:pt x="80" y="33"/>
                </a:cubicBezTo>
                <a:close/>
                <a:moveTo>
                  <a:pt x="10" y="29"/>
                </a:moveTo>
                <a:cubicBezTo>
                  <a:pt x="10" y="29"/>
                  <a:pt x="10" y="29"/>
                  <a:pt x="10" y="29"/>
                </a:cubicBezTo>
                <a:cubicBezTo>
                  <a:pt x="29" y="10"/>
                  <a:pt x="29" y="10"/>
                  <a:pt x="29" y="10"/>
                </a:cubicBezTo>
                <a:cubicBezTo>
                  <a:pt x="32" y="14"/>
                  <a:pt x="32" y="14"/>
                  <a:pt x="32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1"/>
                  <a:pt x="25" y="23"/>
                  <a:pt x="25" y="24"/>
                </a:cubicBezTo>
                <a:cubicBezTo>
                  <a:pt x="26" y="24"/>
                  <a:pt x="28" y="24"/>
                  <a:pt x="29" y="24"/>
                </a:cubicBezTo>
                <a:cubicBezTo>
                  <a:pt x="35" y="17"/>
                  <a:pt x="35" y="17"/>
                  <a:pt x="35" y="17"/>
                </a:cubicBezTo>
                <a:cubicBezTo>
                  <a:pt x="41" y="22"/>
                  <a:pt x="41" y="22"/>
                  <a:pt x="41" y="22"/>
                </a:cubicBezTo>
                <a:cubicBezTo>
                  <a:pt x="37" y="26"/>
                  <a:pt x="37" y="26"/>
                  <a:pt x="37" y="26"/>
                </a:cubicBezTo>
                <a:cubicBezTo>
                  <a:pt x="36" y="27"/>
                  <a:pt x="36" y="28"/>
                  <a:pt x="37" y="29"/>
                </a:cubicBezTo>
                <a:cubicBezTo>
                  <a:pt x="38" y="30"/>
                  <a:pt x="40" y="30"/>
                  <a:pt x="41" y="29"/>
                </a:cubicBezTo>
                <a:cubicBezTo>
                  <a:pt x="44" y="26"/>
                  <a:pt x="44" y="26"/>
                  <a:pt x="44" y="26"/>
                </a:cubicBezTo>
                <a:cubicBezTo>
                  <a:pt x="47" y="29"/>
                  <a:pt x="47" y="29"/>
                  <a:pt x="47" y="29"/>
                </a:cubicBezTo>
                <a:cubicBezTo>
                  <a:pt x="29" y="47"/>
                  <a:pt x="29" y="47"/>
                  <a:pt x="29" y="47"/>
                </a:cubicBezTo>
                <a:cubicBezTo>
                  <a:pt x="10" y="29"/>
                  <a:pt x="10" y="29"/>
                  <a:pt x="10" y="29"/>
                </a:cubicBezTo>
                <a:close/>
                <a:moveTo>
                  <a:pt x="67" y="19"/>
                </a:moveTo>
                <a:cubicBezTo>
                  <a:pt x="67" y="19"/>
                  <a:pt x="67" y="19"/>
                  <a:pt x="67" y="19"/>
                </a:cubicBezTo>
                <a:cubicBezTo>
                  <a:pt x="70" y="22"/>
                  <a:pt x="70" y="22"/>
                  <a:pt x="70" y="22"/>
                </a:cubicBezTo>
                <a:cubicBezTo>
                  <a:pt x="12" y="80"/>
                  <a:pt x="12" y="80"/>
                  <a:pt x="12" y="80"/>
                </a:cubicBezTo>
                <a:cubicBezTo>
                  <a:pt x="9" y="78"/>
                  <a:pt x="9" y="78"/>
                  <a:pt x="9" y="78"/>
                </a:cubicBezTo>
                <a:cubicBezTo>
                  <a:pt x="67" y="19"/>
                  <a:pt x="67" y="19"/>
                  <a:pt x="67" y="19"/>
                </a:cubicBezTo>
                <a:close/>
                <a:moveTo>
                  <a:pt x="8" y="98"/>
                </a:moveTo>
                <a:cubicBezTo>
                  <a:pt x="8" y="98"/>
                  <a:pt x="8" y="98"/>
                  <a:pt x="8" y="98"/>
                </a:cubicBezTo>
                <a:cubicBezTo>
                  <a:pt x="8" y="84"/>
                  <a:pt x="8" y="84"/>
                  <a:pt x="8" y="84"/>
                </a:cubicBezTo>
                <a:cubicBezTo>
                  <a:pt x="22" y="98"/>
                  <a:pt x="22" y="98"/>
                  <a:pt x="22" y="98"/>
                </a:cubicBezTo>
                <a:cubicBezTo>
                  <a:pt x="8" y="98"/>
                  <a:pt x="8" y="98"/>
                  <a:pt x="8" y="98"/>
                </a:cubicBezTo>
                <a:close/>
                <a:moveTo>
                  <a:pt x="28" y="97"/>
                </a:moveTo>
                <a:cubicBezTo>
                  <a:pt x="28" y="97"/>
                  <a:pt x="28" y="97"/>
                  <a:pt x="28" y="97"/>
                </a:cubicBezTo>
                <a:cubicBezTo>
                  <a:pt x="25" y="94"/>
                  <a:pt x="25" y="94"/>
                  <a:pt x="25" y="94"/>
                </a:cubicBezTo>
                <a:cubicBezTo>
                  <a:pt x="45" y="75"/>
                  <a:pt x="64" y="55"/>
                  <a:pt x="84" y="36"/>
                </a:cubicBezTo>
                <a:cubicBezTo>
                  <a:pt x="86" y="39"/>
                  <a:pt x="86" y="39"/>
                  <a:pt x="86" y="39"/>
                </a:cubicBezTo>
                <a:cubicBezTo>
                  <a:pt x="28" y="97"/>
                  <a:pt x="28" y="97"/>
                  <a:pt x="28" y="97"/>
                </a:cubicBezTo>
                <a:close/>
                <a:moveTo>
                  <a:pt x="77" y="96"/>
                </a:moveTo>
                <a:cubicBezTo>
                  <a:pt x="77" y="96"/>
                  <a:pt x="77" y="96"/>
                  <a:pt x="77" y="96"/>
                </a:cubicBezTo>
                <a:cubicBezTo>
                  <a:pt x="59" y="77"/>
                  <a:pt x="59" y="77"/>
                  <a:pt x="59" y="77"/>
                </a:cubicBezTo>
                <a:cubicBezTo>
                  <a:pt x="77" y="59"/>
                  <a:pt x="77" y="59"/>
                  <a:pt x="77" y="59"/>
                </a:cubicBezTo>
                <a:cubicBezTo>
                  <a:pt x="81" y="62"/>
                  <a:pt x="81" y="62"/>
                  <a:pt x="81" y="62"/>
                </a:cubicBezTo>
                <a:cubicBezTo>
                  <a:pt x="77" y="66"/>
                  <a:pt x="77" y="66"/>
                  <a:pt x="77" y="66"/>
                </a:cubicBezTo>
                <a:cubicBezTo>
                  <a:pt x="77" y="67"/>
                  <a:pt x="77" y="68"/>
                  <a:pt x="77" y="69"/>
                </a:cubicBezTo>
                <a:cubicBezTo>
                  <a:pt x="78" y="70"/>
                  <a:pt x="80" y="70"/>
                  <a:pt x="81" y="69"/>
                </a:cubicBezTo>
                <a:cubicBezTo>
                  <a:pt x="84" y="66"/>
                  <a:pt x="84" y="66"/>
                  <a:pt x="84" y="66"/>
                </a:cubicBezTo>
                <a:cubicBezTo>
                  <a:pt x="89" y="71"/>
                  <a:pt x="89" y="71"/>
                  <a:pt x="89" y="71"/>
                </a:cubicBezTo>
                <a:cubicBezTo>
                  <a:pt x="83" y="78"/>
                  <a:pt x="83" y="78"/>
                  <a:pt x="83" y="78"/>
                </a:cubicBezTo>
                <a:cubicBezTo>
                  <a:pt x="82" y="78"/>
                  <a:pt x="82" y="80"/>
                  <a:pt x="83" y="81"/>
                </a:cubicBezTo>
                <a:cubicBezTo>
                  <a:pt x="84" y="82"/>
                  <a:pt x="85" y="82"/>
                  <a:pt x="86" y="81"/>
                </a:cubicBezTo>
                <a:cubicBezTo>
                  <a:pt x="93" y="74"/>
                  <a:pt x="93" y="74"/>
                  <a:pt x="93" y="74"/>
                </a:cubicBezTo>
                <a:cubicBezTo>
                  <a:pt x="96" y="77"/>
                  <a:pt x="96" y="77"/>
                  <a:pt x="96" y="77"/>
                </a:cubicBezTo>
                <a:cubicBezTo>
                  <a:pt x="77" y="96"/>
                  <a:pt x="77" y="96"/>
                  <a:pt x="77" y="9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9200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0" name="PA_矩形 24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458722" y="5445147"/>
            <a:ext cx="1896396" cy="30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zh-CN" altLang="en-US" b="1" dirty="0">
                <a:solidFill>
                  <a:srgbClr val="FFFFFF">
                    <a:lumMod val="50000"/>
                  </a:srgbClr>
                </a:solidFill>
              </a:rPr>
              <a:t>开发环境</a:t>
            </a:r>
            <a:endParaRPr lang="zh-CN" altLang="en-US" sz="106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29" name="PA_直接连接符 28"/>
          <p:cNvCxnSpPr/>
          <p:nvPr>
            <p:custDataLst>
              <p:tags r:id="rId23"/>
            </p:custDataLst>
          </p:nvPr>
        </p:nvCxnSpPr>
        <p:spPr>
          <a:xfrm flipV="1">
            <a:off x="2406920" y="4859822"/>
            <a:ext cx="0" cy="48928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A_直接连接符 33"/>
          <p:cNvCxnSpPr/>
          <p:nvPr>
            <p:custDataLst>
              <p:tags r:id="rId24"/>
            </p:custDataLst>
          </p:nvPr>
        </p:nvCxnSpPr>
        <p:spPr>
          <a:xfrm flipV="1">
            <a:off x="5358187" y="4859822"/>
            <a:ext cx="0" cy="48928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A_直接连接符 35"/>
          <p:cNvCxnSpPr/>
          <p:nvPr>
            <p:custDataLst>
              <p:tags r:id="rId25"/>
            </p:custDataLst>
          </p:nvPr>
        </p:nvCxnSpPr>
        <p:spPr>
          <a:xfrm flipV="1">
            <a:off x="8324907" y="4859822"/>
            <a:ext cx="0" cy="48928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A_直接连接符 36"/>
          <p:cNvCxnSpPr/>
          <p:nvPr>
            <p:custDataLst>
              <p:tags r:id="rId26"/>
            </p:custDataLst>
          </p:nvPr>
        </p:nvCxnSpPr>
        <p:spPr>
          <a:xfrm flipV="1">
            <a:off x="3882552" y="2616846"/>
            <a:ext cx="0" cy="48928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PA_直接连接符 38"/>
          <p:cNvCxnSpPr/>
          <p:nvPr>
            <p:custDataLst>
              <p:tags r:id="rId27"/>
            </p:custDataLst>
          </p:nvPr>
        </p:nvCxnSpPr>
        <p:spPr>
          <a:xfrm flipV="1">
            <a:off x="6818792" y="2616846"/>
            <a:ext cx="0" cy="48928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_矩形 39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分析与设计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PA_组合 45"/>
          <p:cNvGrpSpPr/>
          <p:nvPr>
            <p:custDataLst>
              <p:tags r:id="rId29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7" name="矩形 46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405620" y="226060"/>
            <a:ext cx="2351405" cy="563245"/>
            <a:chOff x="397" y="2094"/>
            <a:chExt cx="5583" cy="1310"/>
          </a:xfrm>
        </p:grpSpPr>
        <p:pic>
          <p:nvPicPr>
            <p:cNvPr id="5" name="图片 4" descr="logo"/>
            <p:cNvPicPr>
              <a:picLocks noChangeAspect="1"/>
            </p:cNvPicPr>
            <p:nvPr/>
          </p:nvPicPr>
          <p:blipFill>
            <a:blip r:embed="rId35"/>
            <a:srcRect t="54773"/>
            <a:stretch>
              <a:fillRect/>
            </a:stretch>
          </p:blipFill>
          <p:spPr>
            <a:xfrm>
              <a:off x="2822" y="2111"/>
              <a:ext cx="3159" cy="1066"/>
            </a:xfrm>
            <a:prstGeom prst="rect">
              <a:avLst/>
            </a:prstGeom>
          </p:spPr>
        </p:pic>
        <p:pic>
          <p:nvPicPr>
            <p:cNvPr id="3" name="图片 2" descr="logo"/>
            <p:cNvPicPr>
              <a:picLocks noChangeAspect="1"/>
            </p:cNvPicPr>
            <p:nvPr/>
          </p:nvPicPr>
          <p:blipFill>
            <a:blip r:embed="rId35"/>
            <a:srcRect b="44421"/>
            <a:stretch>
              <a:fillRect/>
            </a:stretch>
          </p:blipFill>
          <p:spPr>
            <a:xfrm>
              <a:off x="397" y="2094"/>
              <a:ext cx="3159" cy="1310"/>
            </a:xfrm>
            <a:prstGeom prst="rect">
              <a:avLst/>
            </a:prstGeom>
          </p:spPr>
        </p:pic>
      </p:grpSp>
      <p:sp>
        <p:nvSpPr>
          <p:cNvPr id="44" name="PA_矩形 24">
            <a:extLst>
              <a:ext uri="{FF2B5EF4-FFF2-40B4-BE49-F238E27FC236}">
                <a16:creationId xmlns:a16="http://schemas.microsoft.com/office/drawing/2014/main" id="{7432A50A-227D-414E-A3D9-9752FD16A135}"/>
              </a:ext>
            </a:extLst>
          </p:cNvPr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2934354" y="2118072"/>
            <a:ext cx="1896396" cy="30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zh-CN" altLang="en-US" b="1" dirty="0">
                <a:solidFill>
                  <a:srgbClr val="FFFFFF">
                    <a:lumMod val="50000"/>
                  </a:srgbClr>
                </a:solidFill>
              </a:rPr>
              <a:t>开发工具</a:t>
            </a:r>
            <a:endParaRPr lang="zh-CN" altLang="en-US" sz="106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5" name="PA_矩形 24">
            <a:extLst>
              <a:ext uri="{FF2B5EF4-FFF2-40B4-BE49-F238E27FC236}">
                <a16:creationId xmlns:a16="http://schemas.microsoft.com/office/drawing/2014/main" id="{9BFBBFE5-B4C0-4C3B-A1D0-A41C106FFE20}"/>
              </a:ext>
            </a:extLst>
          </p:cNvPr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409986" y="5445146"/>
            <a:ext cx="1896396" cy="30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zh-CN" altLang="en-US" b="1" dirty="0">
                <a:solidFill>
                  <a:srgbClr val="FFFFFF">
                    <a:lumMod val="50000"/>
                  </a:srgbClr>
                </a:solidFill>
              </a:rPr>
              <a:t>开发语言</a:t>
            </a:r>
            <a:endParaRPr lang="zh-CN" altLang="en-US" sz="106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1" name="PA_矩形 24">
            <a:extLst>
              <a:ext uri="{FF2B5EF4-FFF2-40B4-BE49-F238E27FC236}">
                <a16:creationId xmlns:a16="http://schemas.microsoft.com/office/drawing/2014/main" id="{03CD3890-B04D-44C5-AFB3-D10A38476059}"/>
              </a:ext>
            </a:extLst>
          </p:cNvPr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5870594" y="2095064"/>
            <a:ext cx="1896396" cy="30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zh-CN" altLang="en-US" b="1" dirty="0">
                <a:solidFill>
                  <a:srgbClr val="FFFFFF">
                    <a:lumMod val="50000"/>
                  </a:srgbClr>
                </a:solidFill>
              </a:rPr>
              <a:t>技术框架</a:t>
            </a:r>
            <a:endParaRPr lang="zh-CN" altLang="en-US" sz="106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2" name="PA_矩形 24">
            <a:extLst>
              <a:ext uri="{FF2B5EF4-FFF2-40B4-BE49-F238E27FC236}">
                <a16:creationId xmlns:a16="http://schemas.microsoft.com/office/drawing/2014/main" id="{C331FB37-1D9C-46EF-916B-0228E3AF4A3D}"/>
              </a:ext>
            </a:extLst>
          </p:cNvPr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7417575" y="5442454"/>
            <a:ext cx="1896396" cy="30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200">
              <a:lnSpc>
                <a:spcPct val="120000"/>
              </a:lnSpc>
              <a:spcBef>
                <a:spcPts val="400"/>
              </a:spcBef>
            </a:pPr>
            <a:r>
              <a:rPr lang="zh-CN" altLang="en-US" b="1" dirty="0">
                <a:solidFill>
                  <a:srgbClr val="FFFFFF">
                    <a:lumMod val="50000"/>
                  </a:srgbClr>
                </a:solidFill>
              </a:rPr>
              <a:t>具体设计方法</a:t>
            </a:r>
            <a:endParaRPr lang="zh-CN" altLang="en-US" sz="106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7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 autoUpdateAnimBg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 autoUpdateAnimBg="0"/>
      <p:bldP spid="23" grpId="0" animBg="1"/>
      <p:bldP spid="24" grpId="0" animBg="1"/>
      <p:bldP spid="25" grpId="0" animBg="1"/>
      <p:bldP spid="26" grpId="0" animBg="1"/>
      <p:bldP spid="30" grpId="0"/>
      <p:bldP spid="43" grpId="0"/>
      <p:bldP spid="44" grpId="0"/>
      <p:bldP spid="45" grpId="0"/>
      <p:bldP spid="51" grpId="0"/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开发架构图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PA_组合 22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6" name="矩形 2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405620" y="226060"/>
            <a:ext cx="2351405" cy="563245"/>
            <a:chOff x="397" y="2094"/>
            <a:chExt cx="5583" cy="1310"/>
          </a:xfrm>
        </p:grpSpPr>
        <p:pic>
          <p:nvPicPr>
            <p:cNvPr id="2" name="图片 1" descr="logo"/>
            <p:cNvPicPr>
              <a:picLocks noChangeAspect="1"/>
            </p:cNvPicPr>
            <p:nvPr/>
          </p:nvPicPr>
          <p:blipFill>
            <a:blip r:embed="rId4"/>
            <a:srcRect t="54773"/>
            <a:stretch>
              <a:fillRect/>
            </a:stretch>
          </p:blipFill>
          <p:spPr>
            <a:xfrm>
              <a:off x="2822" y="2111"/>
              <a:ext cx="3159" cy="1066"/>
            </a:xfrm>
            <a:prstGeom prst="rect">
              <a:avLst/>
            </a:prstGeom>
          </p:spPr>
        </p:pic>
        <p:pic>
          <p:nvPicPr>
            <p:cNvPr id="3" name="图片 2" descr="logo"/>
            <p:cNvPicPr>
              <a:picLocks noChangeAspect="1"/>
            </p:cNvPicPr>
            <p:nvPr/>
          </p:nvPicPr>
          <p:blipFill>
            <a:blip r:embed="rId4"/>
            <a:srcRect b="44421"/>
            <a:stretch>
              <a:fillRect/>
            </a:stretch>
          </p:blipFill>
          <p:spPr>
            <a:xfrm>
              <a:off x="397" y="2094"/>
              <a:ext cx="3159" cy="1310"/>
            </a:xfrm>
            <a:prstGeom prst="rect">
              <a:avLst/>
            </a:prstGeom>
          </p:spPr>
        </p:pic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7290C7BA-46BF-4681-BE88-9FC62992DB8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164041" y="781154"/>
            <a:ext cx="7674723" cy="6068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320</Words>
  <Application>Microsoft Office PowerPoint</Application>
  <PresentationFormat>宽屏</PresentationFormat>
  <Paragraphs>65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Calibri</vt:lpstr>
      <vt:lpstr>Impact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锐旗设计; https:/9ppt.taobao.com</cp:keywords>
  <cp:lastModifiedBy>洛 伊</cp:lastModifiedBy>
  <cp:revision>23</cp:revision>
  <dcterms:created xsi:type="dcterms:W3CDTF">2016-08-30T15:34:00Z</dcterms:created>
  <dcterms:modified xsi:type="dcterms:W3CDTF">2021-04-10T01:57:08Z</dcterms:modified>
  <cp:category>锐旗设计; 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