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zziekins/EEG_Internship" TargetMode="External"/><Relationship Id="rId4" Type="http://schemas.openxmlformats.org/officeDocument/2006/relationships/hyperlink" Target="https://www.overleaf.com/read/kcvjtkyhnhd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Ozioma Okonicha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Statement: </a:t>
            </a:r>
            <a:r>
              <a:rPr lang="en" sz="2400"/>
              <a:t>Analyzing attention levels during coding tasks.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Background:</a:t>
            </a:r>
            <a:r>
              <a:rPr lang="en" sz="2400"/>
              <a:t> Using EEG signals to detect cognitive states.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Goal:</a:t>
            </a:r>
            <a:r>
              <a:rPr lang="en" sz="2400"/>
              <a:t> Employ deep learning to extract features and patterns indicating attention levels.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79700"/>
            <a:ext cx="4045200" cy="3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&amp; Preprocessing</a:t>
            </a:r>
            <a:endParaRPr sz="22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792449"/>
            <a:ext cx="40452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Band Filtering: Extracted specific frequency bands (e.g., Alpha, Beta) using bandpass filters.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Engineering: Calculated ERD (Event-Related Desynchronization) and ABratio (Alpha/Beta ratio) as features.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Splitting: Divided the dataset into training, validation, and test sets for model evaluation.</a:t>
            </a:r>
            <a:endParaRPr sz="14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835400" y="302150"/>
            <a:ext cx="4045200" cy="3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Modeling &amp; Analysis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947475" y="792449"/>
            <a:ext cx="40452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Initial Approach: Started with manual analysis, identifying patterns and correlations then attempted SVM with constant y labels; limited success. Then used mean X values as y labels; faced challenges in interpretability.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</a:rPr>
              <a:t>Deep Learning with CNN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Architecture: Designed a Convolutional Neural Network with Conv1D, MaxPooling, Flatten, and Dense layers.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Training: Trained the model with a batch size of 32 and 10 epochs.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Choice of CNN: CNNs are well-suited for pattern recognition in time-series data like EEG.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5" y="1210625"/>
            <a:ext cx="3913649" cy="31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210625"/>
            <a:ext cx="3975748" cy="314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75"/>
            <a:ext cx="7901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model can be optimized better, for example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 with different deep learning architectures, such as LSTM or Transformer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fine-tune hyperparameters to improve model performance.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o.okonicha@innopolis.university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Overleaf report: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