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04" r:id="rId4"/>
    <p:sldId id="324" r:id="rId5"/>
    <p:sldId id="325" r:id="rId6"/>
    <p:sldId id="326" r:id="rId7"/>
    <p:sldId id="32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1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7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bEyP0xKuB4&amp;t=2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heIoKDhN3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15F17-37B5-43F0-A370-DC2F0C96339E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235846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6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Linear-quadratic regulator (LQR)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Hamilton-Jacobi-Bellman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6057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3419-7433-47F9-BD6B-40441A048A41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12734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Linear-quadratic regulator (LQR)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Hamilton-Jacobi-Bellman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Algebraic Riccati equation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Hamilton-Jacobi-Bellman Equation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1B607-5524-4D54-9C1A-48DD430C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9" y="2206926"/>
            <a:ext cx="10815241" cy="267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6B1CFF-DBCD-49A0-AF88-686287A09B40}"/>
              </a:ext>
            </a:extLst>
          </p:cNvPr>
          <p:cNvSpPr/>
          <p:nvPr/>
        </p:nvSpPr>
        <p:spPr>
          <a:xfrm>
            <a:off x="368456" y="5050608"/>
            <a:ext cx="3724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https://www.youtube.com/watch?v=rbEyP0xKuB4&amp;t=2s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08B98-BD6C-4FE4-BC9F-BFB8D9DF2513}"/>
              </a:ext>
            </a:extLst>
          </p:cNvPr>
          <p:cNvSpPr txBox="1"/>
          <p:nvPr/>
        </p:nvSpPr>
        <p:spPr>
          <a:xfrm>
            <a:off x="938970" y="4529163"/>
            <a:ext cx="258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Examples: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D9D27-DF1B-45D5-A9F8-372B3F3E7B93}"/>
              </a:ext>
            </a:extLst>
          </p:cNvPr>
          <p:cNvSpPr/>
          <p:nvPr/>
        </p:nvSpPr>
        <p:spPr>
          <a:xfrm>
            <a:off x="269234" y="4514649"/>
            <a:ext cx="3923014" cy="14540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Linear Case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9C867-E1F3-4743-B664-CF57354E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" y="1920109"/>
            <a:ext cx="1101642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Algebraic Riccati Equation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D6341-589F-4895-AA9A-4CC804D5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9933"/>
            <a:ext cx="10591874" cy="42009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EFDD-56EC-44FC-AE33-CFE4B2223EEC}"/>
              </a:ext>
            </a:extLst>
          </p:cNvPr>
          <p:cNvSpPr/>
          <p:nvPr/>
        </p:nvSpPr>
        <p:spPr>
          <a:xfrm>
            <a:off x="8133599" y="5205899"/>
            <a:ext cx="3724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https://www.youtube.com/watch?v=3heIoKDhN3E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78B6C-AE23-49A7-B787-063537AAD337}"/>
              </a:ext>
            </a:extLst>
          </p:cNvPr>
          <p:cNvSpPr txBox="1"/>
          <p:nvPr/>
        </p:nvSpPr>
        <p:spPr>
          <a:xfrm>
            <a:off x="8704113" y="4684454"/>
            <a:ext cx="258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Explanation: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848CE-3BBC-46DA-9F71-93BF0A154CB9}"/>
              </a:ext>
            </a:extLst>
          </p:cNvPr>
          <p:cNvSpPr/>
          <p:nvPr/>
        </p:nvSpPr>
        <p:spPr>
          <a:xfrm>
            <a:off x="8034377" y="4669940"/>
            <a:ext cx="3923014" cy="14540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Feedback Law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DC926-B99A-4153-9070-3689A830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0926"/>
            <a:ext cx="11077575" cy="3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Algebraic Riccati Equation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EACA0-0515-42A7-BE97-2D3AB2FF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227"/>
            <a:ext cx="10873026" cy="38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151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Topic of the Lecture</vt:lpstr>
      <vt:lpstr>Hamilton-Jacobi-Bellman Equation</vt:lpstr>
      <vt:lpstr>Linear Case</vt:lpstr>
      <vt:lpstr>Algebraic Riccati Equation</vt:lpstr>
      <vt:lpstr>Feedback Law</vt:lpstr>
      <vt:lpstr>Algebraic Riccati Equation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56</cp:revision>
  <dcterms:created xsi:type="dcterms:W3CDTF">2020-03-11T16:50:00Z</dcterms:created>
  <dcterms:modified xsi:type="dcterms:W3CDTF">2020-05-17T18:24:07Z</dcterms:modified>
</cp:coreProperties>
</file>