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Lato"/>
      <p:regular r:id="rId34"/>
      <p:bold r:id="rId35"/>
      <p:italic r:id="rId36"/>
      <p:boldItalic r:id="rId37"/>
    </p:embeddedFont>
    <p:embeddedFont>
      <p:font typeface="Anaheim"/>
      <p:regular r:id="rId38"/>
      <p:bold r:id="rId39"/>
    </p:embeddedFont>
    <p:embeddedFont>
      <p:font typeface="Viga"/>
      <p:regular r:id="rId40"/>
    </p:embeddedFont>
    <p:embeddedFont>
      <p:font typeface="Bebas Neu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iga-regular.fntdata"/><Relationship Id="rId20" Type="http://schemas.openxmlformats.org/officeDocument/2006/relationships/slide" Target="slides/slide16.xml"/><Relationship Id="rId41" Type="http://schemas.openxmlformats.org/officeDocument/2006/relationships/font" Target="fonts/BebasNeue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Anaheim-bold.fntdata"/><Relationship Id="rId16" Type="http://schemas.openxmlformats.org/officeDocument/2006/relationships/slide" Target="slides/slide12.xml"/><Relationship Id="rId38" Type="http://schemas.openxmlformats.org/officeDocument/2006/relationships/font" Target="fonts/Anahei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dcc4e02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dcc4e02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dcc4e024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dcc4e024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7636ca5ff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7636ca5ff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bd34e6d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bd34e6d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d34e6d9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bd34e6d9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bd34e6d9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bd34e6d9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7636ca5ff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7636ca5ff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dcc4e02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9dcc4e02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7636ca5ff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7636ca5ff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7636ca5ff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7636ca5ff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636ca5f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636ca5f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91b05a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91b05a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a91b05a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a91b05a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a91b05a6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a91b05a6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91b05a6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a91b05a6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a91b05a6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a91b05a6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a91b05a6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a91b05a6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a91b05a6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a91b05a6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ccd54ac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ccd54ac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91b05a6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91b05a6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91b05a60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91b05a6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636ca5ff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7636ca5ff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dcc4e02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dcc4e02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62ffe70a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762ffe70a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62ffe70a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62ffe70a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dcc4e02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dcc4e02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14950" y="1141250"/>
            <a:ext cx="5514000" cy="18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84425" y="3297250"/>
            <a:ext cx="2575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0028" y="3881625"/>
            <a:ext cx="2101026" cy="19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3" name="Google Shape;63;p11"/>
          <p:cNvGrpSpPr/>
          <p:nvPr/>
        </p:nvGrpSpPr>
        <p:grpSpPr>
          <a:xfrm>
            <a:off x="-350974" y="-474674"/>
            <a:ext cx="10135150" cy="6134325"/>
            <a:chOff x="-350974" y="-474674"/>
            <a:chExt cx="10135150" cy="6134325"/>
          </a:xfrm>
        </p:grpSpPr>
        <p:pic>
          <p:nvPicPr>
            <p:cNvPr id="64" name="Google Shape;6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50974" y="-474674"/>
              <a:ext cx="1924178" cy="1507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859998" y="4152399"/>
              <a:ext cx="1924178" cy="15072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450779" y="-452154"/>
            <a:ext cx="10007700" cy="5936900"/>
            <a:chOff x="-450779" y="-452154"/>
            <a:chExt cx="10007700" cy="5936900"/>
          </a:xfrm>
        </p:grpSpPr>
        <p:pic>
          <p:nvPicPr>
            <p:cNvPr id="69" name="Google Shape;6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944721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3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>
            <a:off x="3419275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720000" y="40534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3419275" y="40534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6118550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subTitle"/>
          </p:nvPr>
        </p:nvSpPr>
        <p:spPr>
          <a:xfrm>
            <a:off x="6118550" y="40534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7" type="title"/>
          </p:nvPr>
        </p:nvSpPr>
        <p:spPr>
          <a:xfrm>
            <a:off x="830613" y="1304247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830613" y="3042504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3529884" y="1304247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3529884" y="3042504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4" type="title"/>
          </p:nvPr>
        </p:nvSpPr>
        <p:spPr>
          <a:xfrm>
            <a:off x="6229162" y="1304247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5" type="title"/>
          </p:nvPr>
        </p:nvSpPr>
        <p:spPr>
          <a:xfrm>
            <a:off x="6229162" y="3042504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720000" y="19323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3419275" y="19323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8" type="subTitle"/>
          </p:nvPr>
        </p:nvSpPr>
        <p:spPr>
          <a:xfrm>
            <a:off x="720000" y="36705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3419275" y="36705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0" type="subTitle"/>
          </p:nvPr>
        </p:nvSpPr>
        <p:spPr>
          <a:xfrm>
            <a:off x="6118550" y="19323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1" type="subTitle"/>
          </p:nvPr>
        </p:nvSpPr>
        <p:spPr>
          <a:xfrm>
            <a:off x="6118550" y="36705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-450779" y="-761577"/>
            <a:ext cx="11692991" cy="7835410"/>
            <a:chOff x="-450779" y="-761577"/>
            <a:chExt cx="11692991" cy="7835410"/>
          </a:xfrm>
        </p:grpSpPr>
        <p:pic>
          <p:nvPicPr>
            <p:cNvPr id="92" name="Google Shape;9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794018">
              <a:off x="7279472" y="3650003"/>
              <a:ext cx="3516601" cy="272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8252142">
              <a:off x="8106022" y="-406107"/>
              <a:ext cx="1470901" cy="1075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4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811625" y="1795316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subTitle"/>
          </p:nvPr>
        </p:nvSpPr>
        <p:spPr>
          <a:xfrm>
            <a:off x="1811625" y="289037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1811625" y="398542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hasCustomPrompt="1" idx="4" type="title"/>
          </p:nvPr>
        </p:nvSpPr>
        <p:spPr>
          <a:xfrm>
            <a:off x="830625" y="14614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/>
          <p:nvPr>
            <p:ph hasCustomPrompt="1" idx="5" type="title"/>
          </p:nvPr>
        </p:nvSpPr>
        <p:spPr>
          <a:xfrm>
            <a:off x="830625" y="255645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hasCustomPrompt="1" idx="6" type="title"/>
          </p:nvPr>
        </p:nvSpPr>
        <p:spPr>
          <a:xfrm>
            <a:off x="830625" y="36515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1811625" y="1518975"/>
            <a:ext cx="21774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8" type="subTitle"/>
          </p:nvPr>
        </p:nvSpPr>
        <p:spPr>
          <a:xfrm>
            <a:off x="1811625" y="2614013"/>
            <a:ext cx="21774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9" type="subTitle"/>
          </p:nvPr>
        </p:nvSpPr>
        <p:spPr>
          <a:xfrm>
            <a:off x="1811625" y="3709063"/>
            <a:ext cx="21774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3" type="subTitle"/>
          </p:nvPr>
        </p:nvSpPr>
        <p:spPr>
          <a:xfrm>
            <a:off x="5891650" y="1795316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4" type="subTitle"/>
          </p:nvPr>
        </p:nvSpPr>
        <p:spPr>
          <a:xfrm>
            <a:off x="5891650" y="289037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5" type="subTitle"/>
          </p:nvPr>
        </p:nvSpPr>
        <p:spPr>
          <a:xfrm>
            <a:off x="5891650" y="398542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hasCustomPrompt="1" idx="16" type="title"/>
          </p:nvPr>
        </p:nvSpPr>
        <p:spPr>
          <a:xfrm>
            <a:off x="4910650" y="14614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/>
          <p:nvPr>
            <p:ph hasCustomPrompt="1" idx="17" type="title"/>
          </p:nvPr>
        </p:nvSpPr>
        <p:spPr>
          <a:xfrm>
            <a:off x="4910650" y="255645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hasCustomPrompt="1" idx="18" type="title"/>
          </p:nvPr>
        </p:nvSpPr>
        <p:spPr>
          <a:xfrm>
            <a:off x="4910650" y="36515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19" type="subTitle"/>
          </p:nvPr>
        </p:nvSpPr>
        <p:spPr>
          <a:xfrm>
            <a:off x="5891650" y="1518975"/>
            <a:ext cx="21774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20" type="subTitle"/>
          </p:nvPr>
        </p:nvSpPr>
        <p:spPr>
          <a:xfrm>
            <a:off x="5891650" y="2614013"/>
            <a:ext cx="21774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21" type="subTitle"/>
          </p:nvPr>
        </p:nvSpPr>
        <p:spPr>
          <a:xfrm>
            <a:off x="5891650" y="3709063"/>
            <a:ext cx="21774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1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720000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subTitle"/>
          </p:nvPr>
        </p:nvSpPr>
        <p:spPr>
          <a:xfrm>
            <a:off x="3419275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3" type="subTitle"/>
          </p:nvPr>
        </p:nvSpPr>
        <p:spPr>
          <a:xfrm>
            <a:off x="3419275" y="39121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4" type="subTitle"/>
          </p:nvPr>
        </p:nvSpPr>
        <p:spPr>
          <a:xfrm>
            <a:off x="6118550" y="39121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hasCustomPrompt="1" idx="5" type="title"/>
          </p:nvPr>
        </p:nvSpPr>
        <p:spPr>
          <a:xfrm>
            <a:off x="720000" y="137207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/>
          <p:nvPr>
            <p:ph hasCustomPrompt="1" idx="6" type="title"/>
          </p:nvPr>
        </p:nvSpPr>
        <p:spPr>
          <a:xfrm>
            <a:off x="3419275" y="2969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/>
          <p:nvPr>
            <p:ph hasCustomPrompt="1" idx="7" type="title"/>
          </p:nvPr>
        </p:nvSpPr>
        <p:spPr>
          <a:xfrm>
            <a:off x="3419274" y="137207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/>
          <p:nvPr>
            <p:ph hasCustomPrompt="1" idx="8" type="title"/>
          </p:nvPr>
        </p:nvSpPr>
        <p:spPr>
          <a:xfrm>
            <a:off x="6118549" y="2969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9" type="subTitle"/>
          </p:nvPr>
        </p:nvSpPr>
        <p:spPr>
          <a:xfrm>
            <a:off x="720000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3" type="subTitle"/>
          </p:nvPr>
        </p:nvSpPr>
        <p:spPr>
          <a:xfrm>
            <a:off x="3419275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4" type="subTitle"/>
          </p:nvPr>
        </p:nvSpPr>
        <p:spPr>
          <a:xfrm>
            <a:off x="3419275" y="34530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5" type="subTitle"/>
          </p:nvPr>
        </p:nvSpPr>
        <p:spPr>
          <a:xfrm>
            <a:off x="6118550" y="34530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BLANK_1_1_1_1_1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-3008814" y="-300338"/>
            <a:ext cx="12551544" cy="7822793"/>
            <a:chOff x="-3008814" y="-300338"/>
            <a:chExt cx="12551544" cy="7822793"/>
          </a:xfrm>
        </p:grpSpPr>
        <p:pic>
          <p:nvPicPr>
            <p:cNvPr id="130" name="Google Shape;130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7287752">
              <a:off x="-2511271" y="3268738"/>
              <a:ext cx="3946126" cy="3378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238467" y="-300338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6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1014771" y="2079213"/>
            <a:ext cx="2177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2" type="subTitle"/>
          </p:nvPr>
        </p:nvSpPr>
        <p:spPr>
          <a:xfrm>
            <a:off x="5951828" y="2079213"/>
            <a:ext cx="2177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subTitle"/>
          </p:nvPr>
        </p:nvSpPr>
        <p:spPr>
          <a:xfrm>
            <a:off x="1014771" y="3664713"/>
            <a:ext cx="2177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5951828" y="3664713"/>
            <a:ext cx="2177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hasCustomPrompt="1" idx="5" type="title"/>
          </p:nvPr>
        </p:nvSpPr>
        <p:spPr>
          <a:xfrm>
            <a:off x="3350325" y="16671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6"/>
          <p:cNvSpPr txBox="1"/>
          <p:nvPr>
            <p:ph hasCustomPrompt="1" idx="6" type="title"/>
          </p:nvPr>
        </p:nvSpPr>
        <p:spPr>
          <a:xfrm>
            <a:off x="3350325" y="32526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6"/>
          <p:cNvSpPr txBox="1"/>
          <p:nvPr>
            <p:ph hasCustomPrompt="1" idx="7" type="title"/>
          </p:nvPr>
        </p:nvSpPr>
        <p:spPr>
          <a:xfrm>
            <a:off x="4814475" y="16671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/>
          <p:nvPr>
            <p:ph hasCustomPrompt="1" idx="8" type="title"/>
          </p:nvPr>
        </p:nvSpPr>
        <p:spPr>
          <a:xfrm>
            <a:off x="4814475" y="32526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6"/>
          <p:cNvSpPr txBox="1"/>
          <p:nvPr>
            <p:ph idx="9" type="subTitle"/>
          </p:nvPr>
        </p:nvSpPr>
        <p:spPr>
          <a:xfrm>
            <a:off x="1014771" y="1696338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13" type="subTitle"/>
          </p:nvPr>
        </p:nvSpPr>
        <p:spPr>
          <a:xfrm>
            <a:off x="5951829" y="1696338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4" type="subTitle"/>
          </p:nvPr>
        </p:nvSpPr>
        <p:spPr>
          <a:xfrm>
            <a:off x="1014771" y="3281838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5" type="subTitle"/>
          </p:nvPr>
        </p:nvSpPr>
        <p:spPr>
          <a:xfrm>
            <a:off x="5951829" y="3281838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4">
  <p:cSld name="BLANK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7"/>
          <p:cNvGrpSpPr/>
          <p:nvPr/>
        </p:nvGrpSpPr>
        <p:grpSpPr>
          <a:xfrm>
            <a:off x="-450779" y="-452154"/>
            <a:ext cx="9822255" cy="5595654"/>
            <a:chOff x="-450779" y="-452154"/>
            <a:chExt cx="9822255" cy="5595654"/>
          </a:xfrm>
        </p:grpSpPr>
        <p:pic>
          <p:nvPicPr>
            <p:cNvPr id="147" name="Google Shape;147;p17"/>
            <p:cNvPicPr preferRelativeResize="0"/>
            <p:nvPr/>
          </p:nvPicPr>
          <p:blipFill rotWithShape="1">
            <a:blip r:embed="rId2">
              <a:alphaModFix/>
            </a:blip>
            <a:srcRect b="5485" l="11269" r="616" t="47987"/>
            <a:stretch/>
          </p:blipFill>
          <p:spPr>
            <a:xfrm flipH="1" rot="5400002">
              <a:off x="7728864" y="3500888"/>
              <a:ext cx="2330376" cy="954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7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hasCustomPrompt="1" idx="2" type="title"/>
          </p:nvPr>
        </p:nvSpPr>
        <p:spPr>
          <a:xfrm>
            <a:off x="830625" y="1298650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1786426" y="12986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hasCustomPrompt="1" idx="3" type="title"/>
          </p:nvPr>
        </p:nvSpPr>
        <p:spPr>
          <a:xfrm>
            <a:off x="830625" y="1979038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7"/>
          <p:cNvSpPr txBox="1"/>
          <p:nvPr>
            <p:ph idx="4" type="subTitle"/>
          </p:nvPr>
        </p:nvSpPr>
        <p:spPr>
          <a:xfrm>
            <a:off x="1786426" y="1979038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hasCustomPrompt="1" idx="5" type="title"/>
          </p:nvPr>
        </p:nvSpPr>
        <p:spPr>
          <a:xfrm>
            <a:off x="830625" y="2659425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7"/>
          <p:cNvSpPr txBox="1"/>
          <p:nvPr>
            <p:ph idx="6" type="subTitle"/>
          </p:nvPr>
        </p:nvSpPr>
        <p:spPr>
          <a:xfrm>
            <a:off x="1786426" y="26594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hasCustomPrompt="1" idx="7" type="title"/>
          </p:nvPr>
        </p:nvSpPr>
        <p:spPr>
          <a:xfrm>
            <a:off x="830625" y="3339813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7"/>
          <p:cNvSpPr txBox="1"/>
          <p:nvPr>
            <p:ph idx="8" type="subTitle"/>
          </p:nvPr>
        </p:nvSpPr>
        <p:spPr>
          <a:xfrm>
            <a:off x="1786426" y="3339813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hasCustomPrompt="1" idx="9" type="title"/>
          </p:nvPr>
        </p:nvSpPr>
        <p:spPr>
          <a:xfrm>
            <a:off x="830625" y="4020201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7"/>
          <p:cNvSpPr txBox="1"/>
          <p:nvPr>
            <p:ph idx="13" type="subTitle"/>
          </p:nvPr>
        </p:nvSpPr>
        <p:spPr>
          <a:xfrm>
            <a:off x="1786426" y="4020201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hasCustomPrompt="1" idx="14" type="title"/>
          </p:nvPr>
        </p:nvSpPr>
        <p:spPr>
          <a:xfrm>
            <a:off x="4795500" y="1298650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7"/>
          <p:cNvSpPr txBox="1"/>
          <p:nvPr>
            <p:ph idx="15" type="subTitle"/>
          </p:nvPr>
        </p:nvSpPr>
        <p:spPr>
          <a:xfrm>
            <a:off x="5751299" y="12986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hasCustomPrompt="1" idx="16" type="title"/>
          </p:nvPr>
        </p:nvSpPr>
        <p:spPr>
          <a:xfrm>
            <a:off x="4795500" y="1979038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7"/>
          <p:cNvSpPr txBox="1"/>
          <p:nvPr>
            <p:ph idx="17" type="subTitle"/>
          </p:nvPr>
        </p:nvSpPr>
        <p:spPr>
          <a:xfrm>
            <a:off x="5751299" y="1979038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hasCustomPrompt="1" idx="18" type="title"/>
          </p:nvPr>
        </p:nvSpPr>
        <p:spPr>
          <a:xfrm>
            <a:off x="4795500" y="2659425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7"/>
          <p:cNvSpPr txBox="1"/>
          <p:nvPr>
            <p:ph idx="19" type="subTitle"/>
          </p:nvPr>
        </p:nvSpPr>
        <p:spPr>
          <a:xfrm>
            <a:off x="5751299" y="26594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hasCustomPrompt="1" idx="20" type="title"/>
          </p:nvPr>
        </p:nvSpPr>
        <p:spPr>
          <a:xfrm>
            <a:off x="4795500" y="3339813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idx="21" type="subTitle"/>
          </p:nvPr>
        </p:nvSpPr>
        <p:spPr>
          <a:xfrm>
            <a:off x="5751299" y="3339813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hasCustomPrompt="1" idx="22" type="title"/>
          </p:nvPr>
        </p:nvSpPr>
        <p:spPr>
          <a:xfrm>
            <a:off x="4795500" y="4020201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/>
          <p:nvPr>
            <p:ph idx="23" type="subTitle"/>
          </p:nvPr>
        </p:nvSpPr>
        <p:spPr>
          <a:xfrm>
            <a:off x="5751299" y="4020201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5">
  <p:cSld name="BLANK_1_1_1_1_1_1_1_1_1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941652">
            <a:off x="8307125" y="933471"/>
            <a:ext cx="1612200" cy="12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-19913" l="59503" r="-3236" t="53732"/>
          <a:stretch/>
        </p:blipFill>
        <p:spPr>
          <a:xfrm flipH="1" rot="10800000">
            <a:off x="-6" y="3337400"/>
            <a:ext cx="1537951" cy="18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720000" y="36868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2273269" y="36868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5379806" y="3686801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6933075" y="3686800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3826537" y="3686860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hasCustomPrompt="1" idx="6" type="title"/>
          </p:nvPr>
        </p:nvSpPr>
        <p:spPr>
          <a:xfrm>
            <a:off x="720000" y="1456647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8"/>
          <p:cNvSpPr txBox="1"/>
          <p:nvPr>
            <p:ph hasCustomPrompt="1" idx="7" type="title"/>
          </p:nvPr>
        </p:nvSpPr>
        <p:spPr>
          <a:xfrm>
            <a:off x="5379806" y="1456654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8"/>
          <p:cNvSpPr txBox="1"/>
          <p:nvPr>
            <p:ph hasCustomPrompt="1" idx="8" type="title"/>
          </p:nvPr>
        </p:nvSpPr>
        <p:spPr>
          <a:xfrm>
            <a:off x="2273269" y="1456647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/>
          <p:nvPr>
            <p:ph hasCustomPrompt="1" idx="9" type="title"/>
          </p:nvPr>
        </p:nvSpPr>
        <p:spPr>
          <a:xfrm>
            <a:off x="6933075" y="1456654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/>
          <p:nvPr>
            <p:ph hasCustomPrompt="1" idx="13" type="title"/>
          </p:nvPr>
        </p:nvSpPr>
        <p:spPr>
          <a:xfrm>
            <a:off x="3826537" y="1456647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/>
          <p:nvPr>
            <p:ph idx="14" type="subTitle"/>
          </p:nvPr>
        </p:nvSpPr>
        <p:spPr>
          <a:xfrm>
            <a:off x="720000" y="20847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15" type="subTitle"/>
          </p:nvPr>
        </p:nvSpPr>
        <p:spPr>
          <a:xfrm>
            <a:off x="2273269" y="20847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16" type="subTitle"/>
          </p:nvPr>
        </p:nvSpPr>
        <p:spPr>
          <a:xfrm>
            <a:off x="5379806" y="2084734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17" type="subTitle"/>
          </p:nvPr>
        </p:nvSpPr>
        <p:spPr>
          <a:xfrm>
            <a:off x="6933075" y="2084733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18" type="subTitle"/>
          </p:nvPr>
        </p:nvSpPr>
        <p:spPr>
          <a:xfrm>
            <a:off x="3826537" y="20847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6">
  <p:cSld name="BLANK_1_1_1_1_1_1_1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-645758" y="-437138"/>
            <a:ext cx="11818288" cy="7606077"/>
            <a:chOff x="-645758" y="-437138"/>
            <a:chExt cx="11818288" cy="7606077"/>
          </a:xfrm>
        </p:grpSpPr>
        <p:pic>
          <p:nvPicPr>
            <p:cNvPr id="191" name="Google Shape;191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5400000">
              <a:off x="7510353" y="3506762"/>
              <a:ext cx="3946126" cy="33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645758" y="1749162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6545042" y="-437138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19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hasCustomPrompt="1" idx="2" type="title"/>
          </p:nvPr>
        </p:nvSpPr>
        <p:spPr>
          <a:xfrm>
            <a:off x="830625" y="1298650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1811926" y="12986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hasCustomPrompt="1" idx="3" type="title"/>
          </p:nvPr>
        </p:nvSpPr>
        <p:spPr>
          <a:xfrm>
            <a:off x="830625" y="1979038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/>
          <p:nvPr>
            <p:ph idx="4" type="subTitle"/>
          </p:nvPr>
        </p:nvSpPr>
        <p:spPr>
          <a:xfrm>
            <a:off x="1811926" y="1979038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hasCustomPrompt="1" idx="5" type="title"/>
          </p:nvPr>
        </p:nvSpPr>
        <p:spPr>
          <a:xfrm>
            <a:off x="830625" y="2659425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1811926" y="26594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hasCustomPrompt="1" idx="7" type="title"/>
          </p:nvPr>
        </p:nvSpPr>
        <p:spPr>
          <a:xfrm>
            <a:off x="830625" y="3339813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9"/>
          <p:cNvSpPr txBox="1"/>
          <p:nvPr>
            <p:ph idx="8" type="subTitle"/>
          </p:nvPr>
        </p:nvSpPr>
        <p:spPr>
          <a:xfrm>
            <a:off x="1811926" y="3339813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hasCustomPrompt="1" idx="9" type="title"/>
          </p:nvPr>
        </p:nvSpPr>
        <p:spPr>
          <a:xfrm>
            <a:off x="830625" y="4020201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/>
          <p:nvPr>
            <p:ph idx="13" type="subTitle"/>
          </p:nvPr>
        </p:nvSpPr>
        <p:spPr>
          <a:xfrm>
            <a:off x="1811926" y="4020201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14" type="subTitle"/>
          </p:nvPr>
        </p:nvSpPr>
        <p:spPr>
          <a:xfrm>
            <a:off x="4484625" y="1491850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15" type="subTitle"/>
          </p:nvPr>
        </p:nvSpPr>
        <p:spPr>
          <a:xfrm>
            <a:off x="4484625" y="2172238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6" type="subTitle"/>
          </p:nvPr>
        </p:nvSpPr>
        <p:spPr>
          <a:xfrm>
            <a:off x="4484625" y="2852625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17" type="subTitle"/>
          </p:nvPr>
        </p:nvSpPr>
        <p:spPr>
          <a:xfrm>
            <a:off x="4484625" y="3533013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18" type="subTitle"/>
          </p:nvPr>
        </p:nvSpPr>
        <p:spPr>
          <a:xfrm>
            <a:off x="4484625" y="4213401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7">
  <p:cSld name="BLANK_1_1_1_1_1_1_1_1_1_2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713225" y="2129626"/>
            <a:ext cx="1821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2" type="subTitle"/>
          </p:nvPr>
        </p:nvSpPr>
        <p:spPr>
          <a:xfrm>
            <a:off x="2185519" y="3839253"/>
            <a:ext cx="1821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3" type="subTitle"/>
          </p:nvPr>
        </p:nvSpPr>
        <p:spPr>
          <a:xfrm>
            <a:off x="5130106" y="3839195"/>
            <a:ext cx="1821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4" type="subTitle"/>
          </p:nvPr>
        </p:nvSpPr>
        <p:spPr>
          <a:xfrm>
            <a:off x="6602400" y="2129570"/>
            <a:ext cx="1821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3657813" y="2129631"/>
            <a:ext cx="1821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hasCustomPrompt="1" idx="6" type="title"/>
          </p:nvPr>
        </p:nvSpPr>
        <p:spPr>
          <a:xfrm>
            <a:off x="713225" y="1194822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20"/>
          <p:cNvSpPr txBox="1"/>
          <p:nvPr>
            <p:ph hasCustomPrompt="1" idx="7" type="title"/>
          </p:nvPr>
        </p:nvSpPr>
        <p:spPr>
          <a:xfrm>
            <a:off x="5130106" y="2904454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20"/>
          <p:cNvSpPr txBox="1"/>
          <p:nvPr>
            <p:ph hasCustomPrompt="1" idx="8" type="title"/>
          </p:nvPr>
        </p:nvSpPr>
        <p:spPr>
          <a:xfrm>
            <a:off x="2185519" y="2904447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20"/>
          <p:cNvSpPr txBox="1"/>
          <p:nvPr>
            <p:ph hasCustomPrompt="1" idx="9" type="title"/>
          </p:nvPr>
        </p:nvSpPr>
        <p:spPr>
          <a:xfrm>
            <a:off x="6602400" y="1194829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/>
          <p:nvPr>
            <p:ph hasCustomPrompt="1" idx="13" type="title"/>
          </p:nvPr>
        </p:nvSpPr>
        <p:spPr>
          <a:xfrm>
            <a:off x="3657812" y="1194822"/>
            <a:ext cx="734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0"/>
          <p:cNvSpPr txBox="1"/>
          <p:nvPr>
            <p:ph idx="14" type="subTitle"/>
          </p:nvPr>
        </p:nvSpPr>
        <p:spPr>
          <a:xfrm>
            <a:off x="713225" y="1746750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15" type="subTitle"/>
          </p:nvPr>
        </p:nvSpPr>
        <p:spPr>
          <a:xfrm>
            <a:off x="2185519" y="3456375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16" type="subTitle"/>
          </p:nvPr>
        </p:nvSpPr>
        <p:spPr>
          <a:xfrm>
            <a:off x="5130106" y="3456325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17" type="subTitle"/>
          </p:nvPr>
        </p:nvSpPr>
        <p:spPr>
          <a:xfrm>
            <a:off x="6602400" y="1746700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18" type="subTitle"/>
          </p:nvPr>
        </p:nvSpPr>
        <p:spPr>
          <a:xfrm>
            <a:off x="3657813" y="1746750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27" name="Google Shape;2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00000">
            <a:off x="-522454" y="4086296"/>
            <a:ext cx="1612200" cy="12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555500"/>
            <a:ext cx="4076400" cy="14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762850"/>
            <a:ext cx="1910700" cy="901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4052950"/>
            <a:ext cx="40764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-1322226" y="-2136073"/>
            <a:ext cx="11950930" cy="9074550"/>
            <a:chOff x="-1322226" y="-2136073"/>
            <a:chExt cx="11950930" cy="9074550"/>
          </a:xfrm>
        </p:grpSpPr>
        <p:pic>
          <p:nvPicPr>
            <p:cNvPr id="17" name="Google Shape;17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2578" y="-2136073"/>
              <a:ext cx="3946126" cy="33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322226" y="4053105"/>
              <a:ext cx="3946156" cy="2885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93703" y="-433140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8">
  <p:cSld name="BLANK_1_1_1_1_1_1_1_1_1_2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1" type="subTitle"/>
          </p:nvPr>
        </p:nvSpPr>
        <p:spPr>
          <a:xfrm>
            <a:off x="720000" y="37630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2" type="subTitle"/>
          </p:nvPr>
        </p:nvSpPr>
        <p:spPr>
          <a:xfrm>
            <a:off x="2272950" y="37630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3" type="subTitle"/>
          </p:nvPr>
        </p:nvSpPr>
        <p:spPr>
          <a:xfrm>
            <a:off x="5378850" y="37630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4" type="subTitle"/>
          </p:nvPr>
        </p:nvSpPr>
        <p:spPr>
          <a:xfrm>
            <a:off x="6931800" y="37630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1"/>
          <p:cNvSpPr txBox="1"/>
          <p:nvPr>
            <p:ph idx="5" type="subTitle"/>
          </p:nvPr>
        </p:nvSpPr>
        <p:spPr>
          <a:xfrm>
            <a:off x="3825900" y="3763054"/>
            <a:ext cx="1492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hasCustomPrompt="1" idx="6" type="title"/>
          </p:nvPr>
        </p:nvSpPr>
        <p:spPr>
          <a:xfrm>
            <a:off x="720000" y="2180550"/>
            <a:ext cx="1492200" cy="94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21"/>
          <p:cNvSpPr txBox="1"/>
          <p:nvPr>
            <p:ph hasCustomPrompt="1" idx="7" type="title"/>
          </p:nvPr>
        </p:nvSpPr>
        <p:spPr>
          <a:xfrm>
            <a:off x="5378850" y="2180550"/>
            <a:ext cx="1492200" cy="94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/>
          <p:nvPr>
            <p:ph hasCustomPrompt="1" idx="8" type="title"/>
          </p:nvPr>
        </p:nvSpPr>
        <p:spPr>
          <a:xfrm>
            <a:off x="2272950" y="2180550"/>
            <a:ext cx="1492200" cy="94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21"/>
          <p:cNvSpPr txBox="1"/>
          <p:nvPr>
            <p:ph hasCustomPrompt="1" idx="9" type="title"/>
          </p:nvPr>
        </p:nvSpPr>
        <p:spPr>
          <a:xfrm>
            <a:off x="6931800" y="2180550"/>
            <a:ext cx="1492200" cy="94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/>
          <p:nvPr>
            <p:ph hasCustomPrompt="1" idx="13" type="title"/>
          </p:nvPr>
        </p:nvSpPr>
        <p:spPr>
          <a:xfrm>
            <a:off x="3825900" y="2180550"/>
            <a:ext cx="1492200" cy="94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21"/>
          <p:cNvSpPr txBox="1"/>
          <p:nvPr>
            <p:ph idx="14" type="subTitle"/>
          </p:nvPr>
        </p:nvSpPr>
        <p:spPr>
          <a:xfrm>
            <a:off x="720000" y="33801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15" type="subTitle"/>
          </p:nvPr>
        </p:nvSpPr>
        <p:spPr>
          <a:xfrm>
            <a:off x="2272950" y="33801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1"/>
          <p:cNvSpPr txBox="1"/>
          <p:nvPr>
            <p:ph idx="16" type="subTitle"/>
          </p:nvPr>
        </p:nvSpPr>
        <p:spPr>
          <a:xfrm>
            <a:off x="5378850" y="33801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1"/>
          <p:cNvSpPr txBox="1"/>
          <p:nvPr>
            <p:ph idx="17" type="subTitle"/>
          </p:nvPr>
        </p:nvSpPr>
        <p:spPr>
          <a:xfrm>
            <a:off x="6931800" y="33801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1"/>
          <p:cNvSpPr txBox="1"/>
          <p:nvPr>
            <p:ph idx="18" type="subTitle"/>
          </p:nvPr>
        </p:nvSpPr>
        <p:spPr>
          <a:xfrm>
            <a:off x="3825900" y="3380175"/>
            <a:ext cx="149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5" name="Google Shape;245;p21"/>
          <p:cNvGrpSpPr/>
          <p:nvPr/>
        </p:nvGrpSpPr>
        <p:grpSpPr>
          <a:xfrm>
            <a:off x="-486699" y="-336795"/>
            <a:ext cx="9899050" cy="5703338"/>
            <a:chOff x="-486699" y="-336795"/>
            <a:chExt cx="9899050" cy="5703338"/>
          </a:xfrm>
        </p:grpSpPr>
        <p:pic>
          <p:nvPicPr>
            <p:cNvPr id="246" name="Google Shape;246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86699" y="1836092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44126" y="-336795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36051" y="4490242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9">
  <p:cSld name="BLANK_1_1_1_1_1_1_1_1_1_2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3374" y="4269002"/>
            <a:ext cx="2420899" cy="17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0">
            <a:off x="7899461" y="-283693"/>
            <a:ext cx="2012929" cy="132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22"/>
          <p:cNvSpPr txBox="1"/>
          <p:nvPr>
            <p:ph idx="1" type="subTitle"/>
          </p:nvPr>
        </p:nvSpPr>
        <p:spPr>
          <a:xfrm>
            <a:off x="830654" y="17412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2"/>
          <p:cNvSpPr txBox="1"/>
          <p:nvPr>
            <p:ph idx="2" type="subTitle"/>
          </p:nvPr>
        </p:nvSpPr>
        <p:spPr>
          <a:xfrm>
            <a:off x="830625" y="283630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3" type="subTitle"/>
          </p:nvPr>
        </p:nvSpPr>
        <p:spPr>
          <a:xfrm>
            <a:off x="830625" y="39313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hasCustomPrompt="1" idx="4" type="title"/>
          </p:nvPr>
        </p:nvSpPr>
        <p:spPr>
          <a:xfrm>
            <a:off x="3510288" y="14614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/>
          <p:nvPr>
            <p:ph hasCustomPrompt="1" idx="5" type="title"/>
          </p:nvPr>
        </p:nvSpPr>
        <p:spPr>
          <a:xfrm>
            <a:off x="3510288" y="255645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22"/>
          <p:cNvSpPr txBox="1"/>
          <p:nvPr>
            <p:ph hasCustomPrompt="1" idx="6" type="title"/>
          </p:nvPr>
        </p:nvSpPr>
        <p:spPr>
          <a:xfrm>
            <a:off x="3510288" y="36515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7" type="subTitle"/>
          </p:nvPr>
        </p:nvSpPr>
        <p:spPr>
          <a:xfrm>
            <a:off x="830654" y="1461375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8" type="subTitle"/>
          </p:nvPr>
        </p:nvSpPr>
        <p:spPr>
          <a:xfrm>
            <a:off x="830654" y="2556427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9" type="subTitle"/>
          </p:nvPr>
        </p:nvSpPr>
        <p:spPr>
          <a:xfrm>
            <a:off x="830654" y="3651502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13" type="subTitle"/>
          </p:nvPr>
        </p:nvSpPr>
        <p:spPr>
          <a:xfrm>
            <a:off x="5828129" y="17412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14" type="subTitle"/>
          </p:nvPr>
        </p:nvSpPr>
        <p:spPr>
          <a:xfrm>
            <a:off x="5828100" y="283630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15" type="subTitle"/>
          </p:nvPr>
        </p:nvSpPr>
        <p:spPr>
          <a:xfrm>
            <a:off x="5828100" y="39313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hasCustomPrompt="1" idx="16" type="title"/>
          </p:nvPr>
        </p:nvSpPr>
        <p:spPr>
          <a:xfrm>
            <a:off x="4847113" y="14614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22"/>
          <p:cNvSpPr txBox="1"/>
          <p:nvPr>
            <p:ph hasCustomPrompt="1" idx="17" type="title"/>
          </p:nvPr>
        </p:nvSpPr>
        <p:spPr>
          <a:xfrm>
            <a:off x="4847113" y="255645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22"/>
          <p:cNvSpPr txBox="1"/>
          <p:nvPr>
            <p:ph hasCustomPrompt="1" idx="18" type="title"/>
          </p:nvPr>
        </p:nvSpPr>
        <p:spPr>
          <a:xfrm>
            <a:off x="4847113" y="36515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2"/>
          <p:cNvSpPr txBox="1"/>
          <p:nvPr>
            <p:ph idx="19" type="subTitle"/>
          </p:nvPr>
        </p:nvSpPr>
        <p:spPr>
          <a:xfrm>
            <a:off x="5828129" y="1461375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20" type="subTitle"/>
          </p:nvPr>
        </p:nvSpPr>
        <p:spPr>
          <a:xfrm>
            <a:off x="5828129" y="2556427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22"/>
          <p:cNvSpPr txBox="1"/>
          <p:nvPr>
            <p:ph idx="21" type="subTitle"/>
          </p:nvPr>
        </p:nvSpPr>
        <p:spPr>
          <a:xfrm>
            <a:off x="5828129" y="3651502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0">
  <p:cSld name="BLANK_1_1_1_1_1_1_1_1_1_2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44721" y="4221871"/>
            <a:ext cx="1612200" cy="12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>
            <p:ph type="title"/>
          </p:nvPr>
        </p:nvSpPr>
        <p:spPr>
          <a:xfrm>
            <a:off x="3419275" y="387100"/>
            <a:ext cx="500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1" type="subTitle"/>
          </p:nvPr>
        </p:nvSpPr>
        <p:spPr>
          <a:xfrm>
            <a:off x="3419275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2" type="subTitle"/>
          </p:nvPr>
        </p:nvSpPr>
        <p:spPr>
          <a:xfrm>
            <a:off x="6118549" y="23152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3" type="subTitle"/>
          </p:nvPr>
        </p:nvSpPr>
        <p:spPr>
          <a:xfrm>
            <a:off x="3419275" y="39883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6118549" y="39883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hasCustomPrompt="1" idx="5" type="title"/>
          </p:nvPr>
        </p:nvSpPr>
        <p:spPr>
          <a:xfrm>
            <a:off x="3419275" y="137207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3"/>
          <p:cNvSpPr txBox="1"/>
          <p:nvPr>
            <p:ph hasCustomPrompt="1" idx="6" type="title"/>
          </p:nvPr>
        </p:nvSpPr>
        <p:spPr>
          <a:xfrm>
            <a:off x="3419275" y="30452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23"/>
          <p:cNvSpPr txBox="1"/>
          <p:nvPr>
            <p:ph hasCustomPrompt="1" idx="7" type="title"/>
          </p:nvPr>
        </p:nvSpPr>
        <p:spPr>
          <a:xfrm>
            <a:off x="6118549" y="137207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23"/>
          <p:cNvSpPr txBox="1"/>
          <p:nvPr>
            <p:ph hasCustomPrompt="1" idx="8" type="title"/>
          </p:nvPr>
        </p:nvSpPr>
        <p:spPr>
          <a:xfrm>
            <a:off x="6118549" y="30452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3419275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6118549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3419275" y="35292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6118549" y="35292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1">
  <p:cSld name="BLANK_1_1_1_1_1_1_1_1_1_2_1_1_1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4"/>
          <p:cNvGrpSpPr/>
          <p:nvPr/>
        </p:nvGrpSpPr>
        <p:grpSpPr>
          <a:xfrm>
            <a:off x="-287733" y="-399238"/>
            <a:ext cx="9792564" cy="5908258"/>
            <a:chOff x="-287733" y="-399238"/>
            <a:chExt cx="9792564" cy="5908258"/>
          </a:xfrm>
        </p:grpSpPr>
        <p:pic>
          <p:nvPicPr>
            <p:cNvPr id="288" name="Google Shape;288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87733" y="4313037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200567" y="-399238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4"/>
          <p:cNvSpPr txBox="1"/>
          <p:nvPr>
            <p:ph type="title"/>
          </p:nvPr>
        </p:nvSpPr>
        <p:spPr>
          <a:xfrm>
            <a:off x="713224" y="387100"/>
            <a:ext cx="53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" type="subTitle"/>
          </p:nvPr>
        </p:nvSpPr>
        <p:spPr>
          <a:xfrm>
            <a:off x="1443950" y="1605650"/>
            <a:ext cx="4602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2" type="subTitle"/>
          </p:nvPr>
        </p:nvSpPr>
        <p:spPr>
          <a:xfrm>
            <a:off x="1443950" y="3287116"/>
            <a:ext cx="4602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3" type="subTitle"/>
          </p:nvPr>
        </p:nvSpPr>
        <p:spPr>
          <a:xfrm>
            <a:off x="1443950" y="2446383"/>
            <a:ext cx="4602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4" type="subTitle"/>
          </p:nvPr>
        </p:nvSpPr>
        <p:spPr>
          <a:xfrm>
            <a:off x="1443950" y="4127850"/>
            <a:ext cx="4602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hasCustomPrompt="1" idx="5" type="title"/>
          </p:nvPr>
        </p:nvSpPr>
        <p:spPr>
          <a:xfrm>
            <a:off x="713234" y="1218125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24"/>
          <p:cNvSpPr txBox="1"/>
          <p:nvPr>
            <p:ph hasCustomPrompt="1" idx="6" type="title"/>
          </p:nvPr>
        </p:nvSpPr>
        <p:spPr>
          <a:xfrm>
            <a:off x="713234" y="2900107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" name="Google Shape;297;p24"/>
          <p:cNvSpPr txBox="1"/>
          <p:nvPr>
            <p:ph hasCustomPrompt="1" idx="7" type="title"/>
          </p:nvPr>
        </p:nvSpPr>
        <p:spPr>
          <a:xfrm>
            <a:off x="713234" y="2059890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/>
          <p:nvPr>
            <p:ph hasCustomPrompt="1" idx="8" type="title"/>
          </p:nvPr>
        </p:nvSpPr>
        <p:spPr>
          <a:xfrm>
            <a:off x="713234" y="3740325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24"/>
          <p:cNvSpPr txBox="1"/>
          <p:nvPr>
            <p:ph idx="9" type="subTitle"/>
          </p:nvPr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3" type="subTitle"/>
          </p:nvPr>
        </p:nvSpPr>
        <p:spPr>
          <a:xfrm>
            <a:off x="1443950" y="2899592"/>
            <a:ext cx="4602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14" type="subTitle"/>
          </p:nvPr>
        </p:nvSpPr>
        <p:spPr>
          <a:xfrm>
            <a:off x="1443950" y="2058858"/>
            <a:ext cx="4602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15" type="subTitle"/>
          </p:nvPr>
        </p:nvSpPr>
        <p:spPr>
          <a:xfrm>
            <a:off x="1443950" y="3740325"/>
            <a:ext cx="4602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2">
  <p:cSld name="BLANK_1_1_1_1_1_1_1_1_1_2_1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709245" y="387100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hasCustomPrompt="1" idx="2" type="title"/>
          </p:nvPr>
        </p:nvSpPr>
        <p:spPr>
          <a:xfrm>
            <a:off x="4168950" y="1294325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25"/>
          <p:cNvSpPr txBox="1"/>
          <p:nvPr>
            <p:ph hasCustomPrompt="1" idx="3" type="title"/>
          </p:nvPr>
        </p:nvSpPr>
        <p:spPr>
          <a:xfrm>
            <a:off x="4168950" y="2976307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25"/>
          <p:cNvSpPr txBox="1"/>
          <p:nvPr>
            <p:ph hasCustomPrompt="1" idx="4" type="title"/>
          </p:nvPr>
        </p:nvSpPr>
        <p:spPr>
          <a:xfrm>
            <a:off x="4168950" y="2136090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25"/>
          <p:cNvSpPr txBox="1"/>
          <p:nvPr>
            <p:ph hasCustomPrompt="1" idx="5" type="title"/>
          </p:nvPr>
        </p:nvSpPr>
        <p:spPr>
          <a:xfrm>
            <a:off x="4168950" y="3816525"/>
            <a:ext cx="8061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713225" y="1294325"/>
            <a:ext cx="34557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6" type="subTitle"/>
          </p:nvPr>
        </p:nvSpPr>
        <p:spPr>
          <a:xfrm>
            <a:off x="713225" y="2975793"/>
            <a:ext cx="34557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7" type="subTitle"/>
          </p:nvPr>
        </p:nvSpPr>
        <p:spPr>
          <a:xfrm>
            <a:off x="4975075" y="2135059"/>
            <a:ext cx="34557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8" type="subTitle"/>
          </p:nvPr>
        </p:nvSpPr>
        <p:spPr>
          <a:xfrm>
            <a:off x="4975075" y="3816526"/>
            <a:ext cx="34557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9" type="subTitle"/>
          </p:nvPr>
        </p:nvSpPr>
        <p:spPr>
          <a:xfrm>
            <a:off x="4975075" y="12943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5"/>
          <p:cNvSpPr txBox="1"/>
          <p:nvPr>
            <p:ph idx="13" type="subTitle"/>
          </p:nvPr>
        </p:nvSpPr>
        <p:spPr>
          <a:xfrm>
            <a:off x="4975075" y="2975792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14" type="subTitle"/>
          </p:nvPr>
        </p:nvSpPr>
        <p:spPr>
          <a:xfrm>
            <a:off x="2009525" y="2135058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5"/>
          <p:cNvSpPr txBox="1"/>
          <p:nvPr>
            <p:ph idx="15" type="subTitle"/>
          </p:nvPr>
        </p:nvSpPr>
        <p:spPr>
          <a:xfrm>
            <a:off x="2009525" y="38165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7" name="Google Shape;317;p25"/>
          <p:cNvGrpSpPr/>
          <p:nvPr/>
        </p:nvGrpSpPr>
        <p:grpSpPr>
          <a:xfrm>
            <a:off x="-450779" y="-452154"/>
            <a:ext cx="10007700" cy="5936900"/>
            <a:chOff x="-450779" y="-452154"/>
            <a:chExt cx="10007700" cy="5936900"/>
          </a:xfrm>
        </p:grpSpPr>
        <p:pic>
          <p:nvPicPr>
            <p:cNvPr id="318" name="Google Shape;318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4721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-450779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3">
  <p:cSld name="BLANK_1_1_1_1_1_1_1_1_1_2_1_1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720000" y="387100"/>
            <a:ext cx="23439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2" name="Google Shape;322;p26"/>
          <p:cNvSpPr txBox="1"/>
          <p:nvPr>
            <p:ph idx="1" type="subTitle"/>
          </p:nvPr>
        </p:nvSpPr>
        <p:spPr>
          <a:xfrm>
            <a:off x="4579375" y="929525"/>
            <a:ext cx="38514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6"/>
          <p:cNvSpPr txBox="1"/>
          <p:nvPr>
            <p:ph hasCustomPrompt="1" idx="2" type="title"/>
          </p:nvPr>
        </p:nvSpPr>
        <p:spPr>
          <a:xfrm>
            <a:off x="3394968" y="539525"/>
            <a:ext cx="1118100" cy="86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4" name="Google Shape;324;p26"/>
          <p:cNvSpPr txBox="1"/>
          <p:nvPr>
            <p:ph hasCustomPrompt="1" idx="3" type="title"/>
          </p:nvPr>
        </p:nvSpPr>
        <p:spPr>
          <a:xfrm>
            <a:off x="3394973" y="2934231"/>
            <a:ext cx="1118100" cy="86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26"/>
          <p:cNvSpPr txBox="1"/>
          <p:nvPr>
            <p:ph hasCustomPrompt="1" idx="4" type="title"/>
          </p:nvPr>
        </p:nvSpPr>
        <p:spPr>
          <a:xfrm>
            <a:off x="3394964" y="1337744"/>
            <a:ext cx="1118100" cy="86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26"/>
          <p:cNvSpPr txBox="1"/>
          <p:nvPr>
            <p:ph hasCustomPrompt="1" idx="5" type="title"/>
          </p:nvPr>
        </p:nvSpPr>
        <p:spPr>
          <a:xfrm>
            <a:off x="3394950" y="3732475"/>
            <a:ext cx="1118100" cy="86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26"/>
          <p:cNvSpPr txBox="1"/>
          <p:nvPr>
            <p:ph hasCustomPrompt="1" idx="6" type="title"/>
          </p:nvPr>
        </p:nvSpPr>
        <p:spPr>
          <a:xfrm>
            <a:off x="3394959" y="2135987"/>
            <a:ext cx="1118100" cy="86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8" name="Google Shape;328;p26"/>
          <p:cNvSpPr txBox="1"/>
          <p:nvPr>
            <p:ph idx="7" type="subTitle"/>
          </p:nvPr>
        </p:nvSpPr>
        <p:spPr>
          <a:xfrm>
            <a:off x="4579375" y="615525"/>
            <a:ext cx="38514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6"/>
          <p:cNvSpPr txBox="1"/>
          <p:nvPr>
            <p:ph idx="8" type="subTitle"/>
          </p:nvPr>
        </p:nvSpPr>
        <p:spPr>
          <a:xfrm>
            <a:off x="4579375" y="1727850"/>
            <a:ext cx="38514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9" type="subTitle"/>
          </p:nvPr>
        </p:nvSpPr>
        <p:spPr>
          <a:xfrm>
            <a:off x="4579375" y="1413944"/>
            <a:ext cx="38514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idx="13" type="subTitle"/>
          </p:nvPr>
        </p:nvSpPr>
        <p:spPr>
          <a:xfrm>
            <a:off x="4579375" y="2530600"/>
            <a:ext cx="38514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14" type="subTitle"/>
          </p:nvPr>
        </p:nvSpPr>
        <p:spPr>
          <a:xfrm>
            <a:off x="4579375" y="2212187"/>
            <a:ext cx="38514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5" type="subTitle"/>
          </p:nvPr>
        </p:nvSpPr>
        <p:spPr>
          <a:xfrm>
            <a:off x="4579375" y="3324325"/>
            <a:ext cx="38514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6"/>
          <p:cNvSpPr txBox="1"/>
          <p:nvPr>
            <p:ph idx="16" type="subTitle"/>
          </p:nvPr>
        </p:nvSpPr>
        <p:spPr>
          <a:xfrm>
            <a:off x="4579375" y="3010431"/>
            <a:ext cx="38514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" name="Google Shape;335;p26"/>
          <p:cNvSpPr txBox="1"/>
          <p:nvPr>
            <p:ph idx="17" type="subTitle"/>
          </p:nvPr>
        </p:nvSpPr>
        <p:spPr>
          <a:xfrm>
            <a:off x="4579375" y="4122475"/>
            <a:ext cx="38514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6"/>
          <p:cNvSpPr txBox="1"/>
          <p:nvPr>
            <p:ph idx="18" type="subTitle"/>
          </p:nvPr>
        </p:nvSpPr>
        <p:spPr>
          <a:xfrm>
            <a:off x="4579375" y="3808675"/>
            <a:ext cx="38514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37" name="Google Shape;3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960985" y="-255043"/>
            <a:ext cx="2012929" cy="132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4">
  <p:cSld name="BLANK_1_1_1_1_1_1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44721" y="4221871"/>
            <a:ext cx="1612200" cy="12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27"/>
          <p:cNvSpPr txBox="1"/>
          <p:nvPr>
            <p:ph idx="1" type="subTitle"/>
          </p:nvPr>
        </p:nvSpPr>
        <p:spPr>
          <a:xfrm>
            <a:off x="720000" y="21628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7"/>
          <p:cNvSpPr txBox="1"/>
          <p:nvPr>
            <p:ph idx="2" type="subTitle"/>
          </p:nvPr>
        </p:nvSpPr>
        <p:spPr>
          <a:xfrm>
            <a:off x="3483300" y="21628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7"/>
          <p:cNvSpPr txBox="1"/>
          <p:nvPr>
            <p:ph idx="3" type="subTitle"/>
          </p:nvPr>
        </p:nvSpPr>
        <p:spPr>
          <a:xfrm>
            <a:off x="720000" y="39772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7"/>
          <p:cNvSpPr txBox="1"/>
          <p:nvPr>
            <p:ph idx="4" type="subTitle"/>
          </p:nvPr>
        </p:nvSpPr>
        <p:spPr>
          <a:xfrm>
            <a:off x="3483300" y="39772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7"/>
          <p:cNvSpPr txBox="1"/>
          <p:nvPr>
            <p:ph idx="5" type="subTitle"/>
          </p:nvPr>
        </p:nvSpPr>
        <p:spPr>
          <a:xfrm>
            <a:off x="6246600" y="21628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7"/>
          <p:cNvSpPr txBox="1"/>
          <p:nvPr>
            <p:ph idx="6" type="subTitle"/>
          </p:nvPr>
        </p:nvSpPr>
        <p:spPr>
          <a:xfrm>
            <a:off x="6246600" y="3977248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7"/>
          <p:cNvSpPr txBox="1"/>
          <p:nvPr>
            <p:ph hasCustomPrompt="1" idx="7" type="title"/>
          </p:nvPr>
        </p:nvSpPr>
        <p:spPr>
          <a:xfrm>
            <a:off x="1172850" y="1228050"/>
            <a:ext cx="1271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27"/>
          <p:cNvSpPr txBox="1"/>
          <p:nvPr>
            <p:ph hasCustomPrompt="1" idx="8" type="title"/>
          </p:nvPr>
        </p:nvSpPr>
        <p:spPr>
          <a:xfrm>
            <a:off x="1172850" y="3042502"/>
            <a:ext cx="1271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7"/>
          <p:cNvSpPr txBox="1"/>
          <p:nvPr>
            <p:ph hasCustomPrompt="1" idx="9" type="title"/>
          </p:nvPr>
        </p:nvSpPr>
        <p:spPr>
          <a:xfrm>
            <a:off x="3936150" y="1228050"/>
            <a:ext cx="1271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27"/>
          <p:cNvSpPr txBox="1"/>
          <p:nvPr>
            <p:ph hasCustomPrompt="1" idx="13" type="title"/>
          </p:nvPr>
        </p:nvSpPr>
        <p:spPr>
          <a:xfrm>
            <a:off x="3936150" y="3042502"/>
            <a:ext cx="1271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27"/>
          <p:cNvSpPr txBox="1"/>
          <p:nvPr>
            <p:ph hasCustomPrompt="1" idx="14" type="title"/>
          </p:nvPr>
        </p:nvSpPr>
        <p:spPr>
          <a:xfrm>
            <a:off x="6699450" y="1228050"/>
            <a:ext cx="1271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27"/>
          <p:cNvSpPr txBox="1"/>
          <p:nvPr>
            <p:ph hasCustomPrompt="1" idx="15" type="title"/>
          </p:nvPr>
        </p:nvSpPr>
        <p:spPr>
          <a:xfrm>
            <a:off x="6699450" y="3042502"/>
            <a:ext cx="12717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27"/>
          <p:cNvSpPr txBox="1"/>
          <p:nvPr>
            <p:ph idx="16" type="subTitle"/>
          </p:nvPr>
        </p:nvSpPr>
        <p:spPr>
          <a:xfrm>
            <a:off x="720000" y="17799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17" type="subTitle"/>
          </p:nvPr>
        </p:nvSpPr>
        <p:spPr>
          <a:xfrm>
            <a:off x="3483300" y="17799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27"/>
          <p:cNvSpPr txBox="1"/>
          <p:nvPr>
            <p:ph idx="18" type="subTitle"/>
          </p:nvPr>
        </p:nvSpPr>
        <p:spPr>
          <a:xfrm>
            <a:off x="720000" y="35943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7"/>
          <p:cNvSpPr txBox="1"/>
          <p:nvPr>
            <p:ph idx="19" type="subTitle"/>
          </p:nvPr>
        </p:nvSpPr>
        <p:spPr>
          <a:xfrm>
            <a:off x="3483300" y="35943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7"/>
          <p:cNvSpPr txBox="1"/>
          <p:nvPr>
            <p:ph idx="20" type="subTitle"/>
          </p:nvPr>
        </p:nvSpPr>
        <p:spPr>
          <a:xfrm>
            <a:off x="6246600" y="17799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27"/>
          <p:cNvSpPr txBox="1"/>
          <p:nvPr>
            <p:ph idx="21" type="subTitle"/>
          </p:nvPr>
        </p:nvSpPr>
        <p:spPr>
          <a:xfrm>
            <a:off x="6246600" y="35943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5">
  <p:cSld name="BLANK_1_1_1_1_1_1_1_1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28"/>
          <p:cNvSpPr txBox="1"/>
          <p:nvPr>
            <p:ph idx="1" type="subTitle"/>
          </p:nvPr>
        </p:nvSpPr>
        <p:spPr>
          <a:xfrm>
            <a:off x="1906144" y="1853259"/>
            <a:ext cx="2583900" cy="6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8"/>
          <p:cNvSpPr txBox="1"/>
          <p:nvPr>
            <p:ph idx="2" type="subTitle"/>
          </p:nvPr>
        </p:nvSpPr>
        <p:spPr>
          <a:xfrm>
            <a:off x="1906144" y="3765753"/>
            <a:ext cx="2583900" cy="6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8"/>
          <p:cNvSpPr txBox="1"/>
          <p:nvPr>
            <p:ph idx="3" type="subTitle"/>
          </p:nvPr>
        </p:nvSpPr>
        <p:spPr>
          <a:xfrm>
            <a:off x="5325350" y="1853298"/>
            <a:ext cx="2583900" cy="6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8"/>
          <p:cNvSpPr txBox="1"/>
          <p:nvPr>
            <p:ph idx="4" type="subTitle"/>
          </p:nvPr>
        </p:nvSpPr>
        <p:spPr>
          <a:xfrm>
            <a:off x="5325345" y="3765775"/>
            <a:ext cx="2583900" cy="6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8"/>
          <p:cNvSpPr txBox="1"/>
          <p:nvPr>
            <p:ph hasCustomPrompt="1" idx="5" type="title"/>
          </p:nvPr>
        </p:nvSpPr>
        <p:spPr>
          <a:xfrm>
            <a:off x="1234750" y="1394200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6" name="Google Shape;366;p28"/>
          <p:cNvSpPr txBox="1"/>
          <p:nvPr>
            <p:ph hasCustomPrompt="1" idx="6" type="title"/>
          </p:nvPr>
        </p:nvSpPr>
        <p:spPr>
          <a:xfrm>
            <a:off x="4664997" y="1394215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28"/>
          <p:cNvSpPr txBox="1"/>
          <p:nvPr>
            <p:ph hasCustomPrompt="1" idx="7" type="title"/>
          </p:nvPr>
        </p:nvSpPr>
        <p:spPr>
          <a:xfrm>
            <a:off x="1234750" y="3306674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28"/>
          <p:cNvSpPr txBox="1"/>
          <p:nvPr>
            <p:ph hasCustomPrompt="1" idx="8" type="title"/>
          </p:nvPr>
        </p:nvSpPr>
        <p:spPr>
          <a:xfrm>
            <a:off x="4664996" y="3306668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28"/>
          <p:cNvSpPr txBox="1"/>
          <p:nvPr>
            <p:ph idx="9" type="subTitle"/>
          </p:nvPr>
        </p:nvSpPr>
        <p:spPr>
          <a:xfrm>
            <a:off x="1906144" y="1394200"/>
            <a:ext cx="2583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8"/>
          <p:cNvSpPr txBox="1"/>
          <p:nvPr>
            <p:ph idx="13" type="subTitle"/>
          </p:nvPr>
        </p:nvSpPr>
        <p:spPr>
          <a:xfrm>
            <a:off x="1906159" y="3306677"/>
            <a:ext cx="2583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28"/>
          <p:cNvSpPr txBox="1"/>
          <p:nvPr>
            <p:ph idx="14" type="subTitle"/>
          </p:nvPr>
        </p:nvSpPr>
        <p:spPr>
          <a:xfrm>
            <a:off x="5325345" y="1394225"/>
            <a:ext cx="2583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15" type="subTitle"/>
          </p:nvPr>
        </p:nvSpPr>
        <p:spPr>
          <a:xfrm>
            <a:off x="5325345" y="3306693"/>
            <a:ext cx="25839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6">
  <p:cSld name="BLANK_1_1_1_1_1_1_1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29"/>
          <p:cNvSpPr txBox="1"/>
          <p:nvPr>
            <p:ph hasCustomPrompt="1" idx="2" type="title"/>
          </p:nvPr>
        </p:nvSpPr>
        <p:spPr>
          <a:xfrm>
            <a:off x="720000" y="1150375"/>
            <a:ext cx="879600" cy="732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29"/>
          <p:cNvSpPr txBox="1"/>
          <p:nvPr>
            <p:ph idx="1" type="subTitle"/>
          </p:nvPr>
        </p:nvSpPr>
        <p:spPr>
          <a:xfrm>
            <a:off x="3225300" y="1150375"/>
            <a:ext cx="15174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7" name="Google Shape;377;p29"/>
          <p:cNvSpPr txBox="1"/>
          <p:nvPr>
            <p:ph hasCustomPrompt="1" idx="3" type="title"/>
          </p:nvPr>
        </p:nvSpPr>
        <p:spPr>
          <a:xfrm>
            <a:off x="720000" y="2057584"/>
            <a:ext cx="879600" cy="732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29"/>
          <p:cNvSpPr txBox="1"/>
          <p:nvPr>
            <p:ph idx="4" type="subTitle"/>
          </p:nvPr>
        </p:nvSpPr>
        <p:spPr>
          <a:xfrm>
            <a:off x="3225300" y="2057584"/>
            <a:ext cx="15174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9" name="Google Shape;379;p29"/>
          <p:cNvSpPr txBox="1"/>
          <p:nvPr>
            <p:ph hasCustomPrompt="1" idx="5" type="title"/>
          </p:nvPr>
        </p:nvSpPr>
        <p:spPr>
          <a:xfrm>
            <a:off x="720000" y="2964792"/>
            <a:ext cx="879600" cy="732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29"/>
          <p:cNvSpPr txBox="1"/>
          <p:nvPr>
            <p:ph idx="6" type="subTitle"/>
          </p:nvPr>
        </p:nvSpPr>
        <p:spPr>
          <a:xfrm>
            <a:off x="3225300" y="2964792"/>
            <a:ext cx="15174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hasCustomPrompt="1" idx="7" type="title"/>
          </p:nvPr>
        </p:nvSpPr>
        <p:spPr>
          <a:xfrm>
            <a:off x="720000" y="3872001"/>
            <a:ext cx="879600" cy="732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2" name="Google Shape;382;p29"/>
          <p:cNvSpPr txBox="1"/>
          <p:nvPr>
            <p:ph idx="8" type="subTitle"/>
          </p:nvPr>
        </p:nvSpPr>
        <p:spPr>
          <a:xfrm>
            <a:off x="3218525" y="3872001"/>
            <a:ext cx="15174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9" type="subTitle"/>
          </p:nvPr>
        </p:nvSpPr>
        <p:spPr>
          <a:xfrm>
            <a:off x="5046275" y="1239025"/>
            <a:ext cx="2118900" cy="55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9"/>
          <p:cNvSpPr txBox="1"/>
          <p:nvPr>
            <p:ph idx="13" type="subTitle"/>
          </p:nvPr>
        </p:nvSpPr>
        <p:spPr>
          <a:xfrm>
            <a:off x="5046275" y="2146234"/>
            <a:ext cx="2118900" cy="55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9"/>
          <p:cNvSpPr txBox="1"/>
          <p:nvPr>
            <p:ph idx="14" type="subTitle"/>
          </p:nvPr>
        </p:nvSpPr>
        <p:spPr>
          <a:xfrm>
            <a:off x="5046275" y="3053442"/>
            <a:ext cx="2118900" cy="55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9"/>
          <p:cNvSpPr txBox="1"/>
          <p:nvPr>
            <p:ph idx="15" type="subTitle"/>
          </p:nvPr>
        </p:nvSpPr>
        <p:spPr>
          <a:xfrm>
            <a:off x="5046275" y="3960651"/>
            <a:ext cx="2118900" cy="55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7" name="Google Shape;38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314" y="959805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7">
  <p:cSld name="BLANK_1_1_1_1_1_1_2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0"/>
          <p:cNvGrpSpPr/>
          <p:nvPr/>
        </p:nvGrpSpPr>
        <p:grpSpPr>
          <a:xfrm>
            <a:off x="-450779" y="-452154"/>
            <a:ext cx="10083900" cy="6013100"/>
            <a:chOff x="-450779" y="-452154"/>
            <a:chExt cx="10083900" cy="6013100"/>
          </a:xfrm>
        </p:grpSpPr>
        <p:pic>
          <p:nvPicPr>
            <p:cNvPr id="390" name="Google Shape;390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3759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020921" y="42980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020921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-450779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30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720000" y="2075578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0"/>
          <p:cNvSpPr txBox="1"/>
          <p:nvPr>
            <p:ph idx="2" type="subTitle"/>
          </p:nvPr>
        </p:nvSpPr>
        <p:spPr>
          <a:xfrm>
            <a:off x="1735300" y="3889974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0"/>
          <p:cNvSpPr txBox="1"/>
          <p:nvPr>
            <p:ph hasCustomPrompt="1" idx="3" type="title"/>
          </p:nvPr>
        </p:nvSpPr>
        <p:spPr>
          <a:xfrm>
            <a:off x="720000" y="114077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30"/>
          <p:cNvSpPr txBox="1"/>
          <p:nvPr>
            <p:ph hasCustomPrompt="1" idx="4" type="title"/>
          </p:nvPr>
        </p:nvSpPr>
        <p:spPr>
          <a:xfrm>
            <a:off x="17353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30"/>
          <p:cNvSpPr txBox="1"/>
          <p:nvPr>
            <p:ph idx="5" type="subTitle"/>
          </p:nvPr>
        </p:nvSpPr>
        <p:spPr>
          <a:xfrm>
            <a:off x="720000" y="1692700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6" type="subTitle"/>
          </p:nvPr>
        </p:nvSpPr>
        <p:spPr>
          <a:xfrm>
            <a:off x="1735300" y="3507108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7" type="subTitle"/>
          </p:nvPr>
        </p:nvSpPr>
        <p:spPr>
          <a:xfrm>
            <a:off x="2750600" y="2075578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0"/>
          <p:cNvSpPr txBox="1"/>
          <p:nvPr>
            <p:ph idx="8" type="subTitle"/>
          </p:nvPr>
        </p:nvSpPr>
        <p:spPr>
          <a:xfrm>
            <a:off x="3765900" y="3889974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0"/>
          <p:cNvSpPr txBox="1"/>
          <p:nvPr>
            <p:ph hasCustomPrompt="1" idx="9" type="title"/>
          </p:nvPr>
        </p:nvSpPr>
        <p:spPr>
          <a:xfrm>
            <a:off x="2750600" y="114077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30"/>
          <p:cNvSpPr txBox="1"/>
          <p:nvPr>
            <p:ph hasCustomPrompt="1" idx="13" type="title"/>
          </p:nvPr>
        </p:nvSpPr>
        <p:spPr>
          <a:xfrm>
            <a:off x="37659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30"/>
          <p:cNvSpPr txBox="1"/>
          <p:nvPr>
            <p:ph idx="14" type="subTitle"/>
          </p:nvPr>
        </p:nvSpPr>
        <p:spPr>
          <a:xfrm>
            <a:off x="2750600" y="1692700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15" type="subTitle"/>
          </p:nvPr>
        </p:nvSpPr>
        <p:spPr>
          <a:xfrm>
            <a:off x="3765900" y="3507108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16" type="subTitle"/>
          </p:nvPr>
        </p:nvSpPr>
        <p:spPr>
          <a:xfrm>
            <a:off x="4781200" y="2075578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0"/>
          <p:cNvSpPr txBox="1"/>
          <p:nvPr>
            <p:ph idx="17" type="subTitle"/>
          </p:nvPr>
        </p:nvSpPr>
        <p:spPr>
          <a:xfrm>
            <a:off x="5796500" y="3889974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0"/>
          <p:cNvSpPr txBox="1"/>
          <p:nvPr>
            <p:ph hasCustomPrompt="1" idx="18" type="title"/>
          </p:nvPr>
        </p:nvSpPr>
        <p:spPr>
          <a:xfrm>
            <a:off x="4781200" y="114077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30"/>
          <p:cNvSpPr txBox="1"/>
          <p:nvPr>
            <p:ph hasCustomPrompt="1" idx="19" type="title"/>
          </p:nvPr>
        </p:nvSpPr>
        <p:spPr>
          <a:xfrm>
            <a:off x="57965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30"/>
          <p:cNvSpPr txBox="1"/>
          <p:nvPr>
            <p:ph idx="20" type="subTitle"/>
          </p:nvPr>
        </p:nvSpPr>
        <p:spPr>
          <a:xfrm>
            <a:off x="4781200" y="1692700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30"/>
          <p:cNvSpPr txBox="1"/>
          <p:nvPr>
            <p:ph idx="21" type="subTitle"/>
          </p:nvPr>
        </p:nvSpPr>
        <p:spPr>
          <a:xfrm>
            <a:off x="5796500" y="3507108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30"/>
          <p:cNvSpPr txBox="1"/>
          <p:nvPr>
            <p:ph idx="22" type="subTitle"/>
          </p:nvPr>
        </p:nvSpPr>
        <p:spPr>
          <a:xfrm>
            <a:off x="6811800" y="2075578"/>
            <a:ext cx="1612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0"/>
          <p:cNvSpPr txBox="1"/>
          <p:nvPr>
            <p:ph hasCustomPrompt="1" idx="23" type="title"/>
          </p:nvPr>
        </p:nvSpPr>
        <p:spPr>
          <a:xfrm>
            <a:off x="6811800" y="114077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30"/>
          <p:cNvSpPr txBox="1"/>
          <p:nvPr>
            <p:ph idx="24" type="subTitle"/>
          </p:nvPr>
        </p:nvSpPr>
        <p:spPr>
          <a:xfrm>
            <a:off x="6811800" y="1692700"/>
            <a:ext cx="1612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387100"/>
            <a:ext cx="58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63350"/>
            <a:ext cx="35895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8">
  <p:cSld name="BLANK_1_1_1_1_1_1_1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1"/>
          <p:cNvGrpSpPr/>
          <p:nvPr/>
        </p:nvGrpSpPr>
        <p:grpSpPr>
          <a:xfrm>
            <a:off x="-1840177" y="-2232937"/>
            <a:ext cx="12226327" cy="9410263"/>
            <a:chOff x="-1840177" y="-2232937"/>
            <a:chExt cx="12226327" cy="9410263"/>
          </a:xfrm>
        </p:grpSpPr>
        <p:grpSp>
          <p:nvGrpSpPr>
            <p:cNvPr id="418" name="Google Shape;418;p31"/>
            <p:cNvGrpSpPr/>
            <p:nvPr/>
          </p:nvGrpSpPr>
          <p:grpSpPr>
            <a:xfrm>
              <a:off x="-1840177" y="3116638"/>
              <a:ext cx="3910752" cy="4060688"/>
              <a:chOff x="-1802252" y="2952363"/>
              <a:chExt cx="3910752" cy="4060688"/>
            </a:xfrm>
          </p:grpSpPr>
          <p:pic>
            <p:nvPicPr>
              <p:cNvPr id="419" name="Google Shape;419;p3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125620">
                <a:off x="-1501125" y="4126160"/>
                <a:ext cx="3308497" cy="24191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" name="Google Shape;420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559947" y="2952363"/>
                <a:ext cx="1170390" cy="1073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1" name="Google Shape;421;p31"/>
            <p:cNvGrpSpPr/>
            <p:nvPr/>
          </p:nvGrpSpPr>
          <p:grpSpPr>
            <a:xfrm>
              <a:off x="6475398" y="-2232937"/>
              <a:ext cx="3910752" cy="4215463"/>
              <a:chOff x="6546998" y="-2182387"/>
              <a:chExt cx="3910752" cy="4215463"/>
            </a:xfrm>
          </p:grpSpPr>
          <p:pic>
            <p:nvPicPr>
              <p:cNvPr id="422" name="Google Shape;422;p3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-9674380">
                <a:off x="6848125" y="-1714628"/>
                <a:ext cx="3308497" cy="24191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Google Shape;423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8376705" y="959801"/>
                <a:ext cx="1170390" cy="1073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24" name="Google Shape;424;p31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5" name="Google Shape;425;p31"/>
          <p:cNvSpPr txBox="1"/>
          <p:nvPr>
            <p:ph hasCustomPrompt="1" idx="2" type="title"/>
          </p:nvPr>
        </p:nvSpPr>
        <p:spPr>
          <a:xfrm>
            <a:off x="720000" y="1298650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31"/>
          <p:cNvSpPr txBox="1"/>
          <p:nvPr>
            <p:ph idx="1" type="subTitle"/>
          </p:nvPr>
        </p:nvSpPr>
        <p:spPr>
          <a:xfrm>
            <a:off x="1625100" y="1298650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31"/>
          <p:cNvSpPr txBox="1"/>
          <p:nvPr>
            <p:ph hasCustomPrompt="1" idx="3" type="title"/>
          </p:nvPr>
        </p:nvSpPr>
        <p:spPr>
          <a:xfrm>
            <a:off x="720000" y="2207638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8" name="Google Shape;428;p31"/>
          <p:cNvSpPr txBox="1"/>
          <p:nvPr>
            <p:ph idx="4" type="subTitle"/>
          </p:nvPr>
        </p:nvSpPr>
        <p:spPr>
          <a:xfrm>
            <a:off x="1625100" y="2207641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9" name="Google Shape;429;p31"/>
          <p:cNvSpPr txBox="1"/>
          <p:nvPr>
            <p:ph hasCustomPrompt="1" idx="5" type="title"/>
          </p:nvPr>
        </p:nvSpPr>
        <p:spPr>
          <a:xfrm>
            <a:off x="720000" y="3116625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" name="Google Shape;430;p31"/>
          <p:cNvSpPr txBox="1"/>
          <p:nvPr>
            <p:ph idx="6" type="subTitle"/>
          </p:nvPr>
        </p:nvSpPr>
        <p:spPr>
          <a:xfrm>
            <a:off x="1625100" y="3116632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1" name="Google Shape;431;p31"/>
          <p:cNvSpPr txBox="1"/>
          <p:nvPr>
            <p:ph hasCustomPrompt="1" idx="7" type="title"/>
          </p:nvPr>
        </p:nvSpPr>
        <p:spPr>
          <a:xfrm>
            <a:off x="720000" y="4025613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31"/>
          <p:cNvSpPr txBox="1"/>
          <p:nvPr>
            <p:ph idx="8" type="subTitle"/>
          </p:nvPr>
        </p:nvSpPr>
        <p:spPr>
          <a:xfrm>
            <a:off x="1625100" y="4025623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3" name="Google Shape;433;p31"/>
          <p:cNvSpPr txBox="1"/>
          <p:nvPr>
            <p:ph hasCustomPrompt="1" idx="9" type="title"/>
          </p:nvPr>
        </p:nvSpPr>
        <p:spPr>
          <a:xfrm>
            <a:off x="4567575" y="1298650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31"/>
          <p:cNvSpPr txBox="1"/>
          <p:nvPr>
            <p:ph idx="13" type="subTitle"/>
          </p:nvPr>
        </p:nvSpPr>
        <p:spPr>
          <a:xfrm>
            <a:off x="5469300" y="1298650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31"/>
          <p:cNvSpPr txBox="1"/>
          <p:nvPr>
            <p:ph hasCustomPrompt="1" idx="14" type="title"/>
          </p:nvPr>
        </p:nvSpPr>
        <p:spPr>
          <a:xfrm>
            <a:off x="4567575" y="2207638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31"/>
          <p:cNvSpPr txBox="1"/>
          <p:nvPr>
            <p:ph idx="15" type="subTitle"/>
          </p:nvPr>
        </p:nvSpPr>
        <p:spPr>
          <a:xfrm>
            <a:off x="5469300" y="2207641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31"/>
          <p:cNvSpPr txBox="1"/>
          <p:nvPr>
            <p:ph hasCustomPrompt="1" idx="16" type="title"/>
          </p:nvPr>
        </p:nvSpPr>
        <p:spPr>
          <a:xfrm>
            <a:off x="4567575" y="3116625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31"/>
          <p:cNvSpPr txBox="1"/>
          <p:nvPr>
            <p:ph idx="17" type="subTitle"/>
          </p:nvPr>
        </p:nvSpPr>
        <p:spPr>
          <a:xfrm>
            <a:off x="5469300" y="3116632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9" name="Google Shape;439;p31"/>
          <p:cNvSpPr txBox="1"/>
          <p:nvPr>
            <p:ph hasCustomPrompt="1" idx="18" type="title"/>
          </p:nvPr>
        </p:nvSpPr>
        <p:spPr>
          <a:xfrm>
            <a:off x="4567575" y="4025613"/>
            <a:ext cx="879600" cy="5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0" name="Google Shape;440;p31"/>
          <p:cNvSpPr txBox="1"/>
          <p:nvPr>
            <p:ph idx="19" type="subTitle"/>
          </p:nvPr>
        </p:nvSpPr>
        <p:spPr>
          <a:xfrm>
            <a:off x="5469300" y="4025623"/>
            <a:ext cx="2954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9">
  <p:cSld name="BLANK_1_1_1_1_1_1_2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2"/>
          <p:cNvGrpSpPr/>
          <p:nvPr/>
        </p:nvGrpSpPr>
        <p:grpSpPr>
          <a:xfrm>
            <a:off x="-423553" y="-719690"/>
            <a:ext cx="10158589" cy="6440783"/>
            <a:chOff x="-423553" y="-719690"/>
            <a:chExt cx="10158589" cy="6440783"/>
          </a:xfrm>
        </p:grpSpPr>
        <p:pic>
          <p:nvPicPr>
            <p:cNvPr id="443" name="Google Shape;443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23553" y="425008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481397" y="-719690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30772" y="114078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928522" y="4525110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32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8" name="Google Shape;448;p32"/>
          <p:cNvSpPr txBox="1"/>
          <p:nvPr>
            <p:ph hasCustomPrompt="1" idx="2" type="title"/>
          </p:nvPr>
        </p:nvSpPr>
        <p:spPr>
          <a:xfrm>
            <a:off x="720000" y="1376799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9" name="Google Shape;449;p32"/>
          <p:cNvSpPr txBox="1"/>
          <p:nvPr>
            <p:ph hasCustomPrompt="1" idx="3" type="title"/>
          </p:nvPr>
        </p:nvSpPr>
        <p:spPr>
          <a:xfrm>
            <a:off x="7200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32"/>
          <p:cNvSpPr txBox="1"/>
          <p:nvPr>
            <p:ph idx="1" type="subTitle"/>
          </p:nvPr>
        </p:nvSpPr>
        <p:spPr>
          <a:xfrm>
            <a:off x="720000" y="192872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32"/>
          <p:cNvSpPr txBox="1"/>
          <p:nvPr>
            <p:ph idx="4" type="subTitle"/>
          </p:nvPr>
        </p:nvSpPr>
        <p:spPr>
          <a:xfrm>
            <a:off x="720000" y="350709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2" name="Google Shape;452;p32"/>
          <p:cNvSpPr txBox="1"/>
          <p:nvPr>
            <p:ph hasCustomPrompt="1" idx="5" type="title"/>
          </p:nvPr>
        </p:nvSpPr>
        <p:spPr>
          <a:xfrm>
            <a:off x="2750600" y="1376799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32"/>
          <p:cNvSpPr txBox="1"/>
          <p:nvPr>
            <p:ph hasCustomPrompt="1" idx="6" type="title"/>
          </p:nvPr>
        </p:nvSpPr>
        <p:spPr>
          <a:xfrm>
            <a:off x="27506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32"/>
          <p:cNvSpPr txBox="1"/>
          <p:nvPr>
            <p:ph idx="7" type="subTitle"/>
          </p:nvPr>
        </p:nvSpPr>
        <p:spPr>
          <a:xfrm>
            <a:off x="2750600" y="192872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" name="Google Shape;455;p32"/>
          <p:cNvSpPr txBox="1"/>
          <p:nvPr>
            <p:ph idx="8" type="subTitle"/>
          </p:nvPr>
        </p:nvSpPr>
        <p:spPr>
          <a:xfrm>
            <a:off x="2750600" y="350709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6" name="Google Shape;456;p32"/>
          <p:cNvSpPr txBox="1"/>
          <p:nvPr>
            <p:ph hasCustomPrompt="1" idx="9" type="title"/>
          </p:nvPr>
        </p:nvSpPr>
        <p:spPr>
          <a:xfrm>
            <a:off x="4781200" y="1376799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32"/>
          <p:cNvSpPr txBox="1"/>
          <p:nvPr>
            <p:ph hasCustomPrompt="1" idx="13" type="title"/>
          </p:nvPr>
        </p:nvSpPr>
        <p:spPr>
          <a:xfrm>
            <a:off x="47812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8" name="Google Shape;458;p32"/>
          <p:cNvSpPr txBox="1"/>
          <p:nvPr>
            <p:ph idx="14" type="subTitle"/>
          </p:nvPr>
        </p:nvSpPr>
        <p:spPr>
          <a:xfrm>
            <a:off x="4781200" y="192872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9" name="Google Shape;459;p32"/>
          <p:cNvSpPr txBox="1"/>
          <p:nvPr>
            <p:ph idx="15" type="subTitle"/>
          </p:nvPr>
        </p:nvSpPr>
        <p:spPr>
          <a:xfrm>
            <a:off x="4781200" y="350709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0" name="Google Shape;460;p32"/>
          <p:cNvSpPr txBox="1"/>
          <p:nvPr>
            <p:ph hasCustomPrompt="1" idx="16" type="title"/>
          </p:nvPr>
        </p:nvSpPr>
        <p:spPr>
          <a:xfrm>
            <a:off x="6811800" y="1376799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32"/>
          <p:cNvSpPr txBox="1"/>
          <p:nvPr>
            <p:ph hasCustomPrompt="1" idx="17" type="title"/>
          </p:nvPr>
        </p:nvSpPr>
        <p:spPr>
          <a:xfrm>
            <a:off x="6811800" y="2955224"/>
            <a:ext cx="1612200" cy="6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32"/>
          <p:cNvSpPr txBox="1"/>
          <p:nvPr>
            <p:ph idx="18" type="subTitle"/>
          </p:nvPr>
        </p:nvSpPr>
        <p:spPr>
          <a:xfrm>
            <a:off x="6811800" y="192872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3" name="Google Shape;463;p32"/>
          <p:cNvSpPr txBox="1"/>
          <p:nvPr>
            <p:ph idx="19" type="subTitle"/>
          </p:nvPr>
        </p:nvSpPr>
        <p:spPr>
          <a:xfrm>
            <a:off x="6811800" y="3507095"/>
            <a:ext cx="1612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0">
  <p:cSld name="BLANK_1_1_1_1_1_1_3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3"/>
          <p:cNvGrpSpPr/>
          <p:nvPr/>
        </p:nvGrpSpPr>
        <p:grpSpPr>
          <a:xfrm>
            <a:off x="-450779" y="-452154"/>
            <a:ext cx="10007700" cy="5936900"/>
            <a:chOff x="-450779" y="-452154"/>
            <a:chExt cx="10007700" cy="5936900"/>
          </a:xfrm>
        </p:grpSpPr>
        <p:pic>
          <p:nvPicPr>
            <p:cNvPr id="466" name="Google Shape;466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944721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p33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33"/>
          <p:cNvSpPr txBox="1"/>
          <p:nvPr>
            <p:ph idx="1" type="subTitle"/>
          </p:nvPr>
        </p:nvSpPr>
        <p:spPr>
          <a:xfrm>
            <a:off x="720002" y="2772453"/>
            <a:ext cx="24195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3"/>
          <p:cNvSpPr txBox="1"/>
          <p:nvPr>
            <p:ph idx="2" type="subTitle"/>
          </p:nvPr>
        </p:nvSpPr>
        <p:spPr>
          <a:xfrm>
            <a:off x="3362250" y="2772453"/>
            <a:ext cx="24195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3"/>
          <p:cNvSpPr txBox="1"/>
          <p:nvPr>
            <p:ph idx="3" type="subTitle"/>
          </p:nvPr>
        </p:nvSpPr>
        <p:spPr>
          <a:xfrm>
            <a:off x="6004498" y="2772453"/>
            <a:ext cx="24195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3"/>
          <p:cNvSpPr txBox="1"/>
          <p:nvPr>
            <p:ph hasCustomPrompt="1" idx="4" type="title"/>
          </p:nvPr>
        </p:nvSpPr>
        <p:spPr>
          <a:xfrm>
            <a:off x="1335902" y="1655525"/>
            <a:ext cx="1187700" cy="746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33"/>
          <p:cNvSpPr txBox="1"/>
          <p:nvPr>
            <p:ph hasCustomPrompt="1" idx="5" type="title"/>
          </p:nvPr>
        </p:nvSpPr>
        <p:spPr>
          <a:xfrm>
            <a:off x="3978150" y="1655525"/>
            <a:ext cx="1187700" cy="746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4" name="Google Shape;474;p33"/>
          <p:cNvSpPr txBox="1"/>
          <p:nvPr>
            <p:ph hasCustomPrompt="1" idx="6" type="title"/>
          </p:nvPr>
        </p:nvSpPr>
        <p:spPr>
          <a:xfrm>
            <a:off x="6620398" y="1655525"/>
            <a:ext cx="1187700" cy="746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33"/>
          <p:cNvSpPr txBox="1"/>
          <p:nvPr>
            <p:ph idx="7" type="subTitle"/>
          </p:nvPr>
        </p:nvSpPr>
        <p:spPr>
          <a:xfrm>
            <a:off x="720002" y="2389578"/>
            <a:ext cx="241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6" name="Google Shape;476;p33"/>
          <p:cNvSpPr txBox="1"/>
          <p:nvPr>
            <p:ph idx="8" type="subTitle"/>
          </p:nvPr>
        </p:nvSpPr>
        <p:spPr>
          <a:xfrm>
            <a:off x="3362250" y="2389578"/>
            <a:ext cx="241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p33"/>
          <p:cNvSpPr txBox="1"/>
          <p:nvPr>
            <p:ph idx="9" type="subTitle"/>
          </p:nvPr>
        </p:nvSpPr>
        <p:spPr>
          <a:xfrm>
            <a:off x="6004498" y="2389578"/>
            <a:ext cx="241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4"/>
          <p:cNvGrpSpPr/>
          <p:nvPr/>
        </p:nvGrpSpPr>
        <p:grpSpPr>
          <a:xfrm>
            <a:off x="-1581276" y="-1542873"/>
            <a:ext cx="12067905" cy="8040200"/>
            <a:chOff x="-1581276" y="-1542873"/>
            <a:chExt cx="12067905" cy="8040200"/>
          </a:xfrm>
        </p:grpSpPr>
        <p:pic>
          <p:nvPicPr>
            <p:cNvPr id="480" name="Google Shape;480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3176" y="2649117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1" name="Google Shape;481;p34"/>
            <p:cNvGrpSpPr/>
            <p:nvPr/>
          </p:nvGrpSpPr>
          <p:grpSpPr>
            <a:xfrm>
              <a:off x="-1581276" y="-1542873"/>
              <a:ext cx="12067905" cy="8040200"/>
              <a:chOff x="-1581276" y="-1542873"/>
              <a:chExt cx="12067905" cy="8040200"/>
            </a:xfrm>
          </p:grpSpPr>
          <p:pic>
            <p:nvPicPr>
              <p:cNvPr id="482" name="Google Shape;482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40503" y="-1542873"/>
                <a:ext cx="3946126" cy="33782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3" name="Google Shape;483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1581276" y="3611955"/>
                <a:ext cx="3946156" cy="28853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84" name="Google Shape;484;p34"/>
          <p:cNvSpPr txBox="1"/>
          <p:nvPr>
            <p:ph type="title"/>
          </p:nvPr>
        </p:nvSpPr>
        <p:spPr>
          <a:xfrm>
            <a:off x="2099117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34"/>
          <p:cNvSpPr txBox="1"/>
          <p:nvPr>
            <p:ph idx="1" type="subTitle"/>
          </p:nvPr>
        </p:nvSpPr>
        <p:spPr>
          <a:xfrm>
            <a:off x="2099075" y="1516413"/>
            <a:ext cx="49458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4"/>
          <p:cNvSpPr txBox="1"/>
          <p:nvPr/>
        </p:nvSpPr>
        <p:spPr>
          <a:xfrm>
            <a:off x="2099100" y="3688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5"/>
          <p:cNvGrpSpPr/>
          <p:nvPr/>
        </p:nvGrpSpPr>
        <p:grpSpPr>
          <a:xfrm>
            <a:off x="-516028" y="-472340"/>
            <a:ext cx="10262639" cy="6099983"/>
            <a:chOff x="-516028" y="-472340"/>
            <a:chExt cx="10262639" cy="6099983"/>
          </a:xfrm>
        </p:grpSpPr>
        <p:pic>
          <p:nvPicPr>
            <p:cNvPr id="489" name="Google Shape;489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31897" y="425008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516028" y="-36171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1" name="Google Shape;491;p35"/>
            <p:cNvGrpSpPr/>
            <p:nvPr/>
          </p:nvGrpSpPr>
          <p:grpSpPr>
            <a:xfrm>
              <a:off x="-340475" y="4431660"/>
              <a:ext cx="3065461" cy="1195983"/>
              <a:chOff x="-340475" y="4431660"/>
              <a:chExt cx="3065461" cy="1195983"/>
            </a:xfrm>
          </p:grpSpPr>
          <p:pic>
            <p:nvPicPr>
              <p:cNvPr id="492" name="Google Shape;492;p3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20722" y="4431660"/>
                <a:ext cx="1304264" cy="1195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3" name="Google Shape;493;p35"/>
              <p:cNvPicPr preferRelativeResize="0"/>
              <p:nvPr/>
            </p:nvPicPr>
            <p:blipFill rotWithShape="1">
              <a:blip r:embed="rId3">
                <a:alphaModFix/>
              </a:blip>
              <a:srcRect b="12224" l="0" r="0" t="12224"/>
              <a:stretch/>
            </p:blipFill>
            <p:spPr>
              <a:xfrm rot="9">
                <a:off x="-340475" y="4537027"/>
                <a:ext cx="1523276" cy="9852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4" name="Google Shape;494;p35"/>
            <p:cNvGrpSpPr/>
            <p:nvPr/>
          </p:nvGrpSpPr>
          <p:grpSpPr>
            <a:xfrm flipH="1">
              <a:off x="6681150" y="-472340"/>
              <a:ext cx="3065461" cy="1195983"/>
              <a:chOff x="-340475" y="4431660"/>
              <a:chExt cx="3065461" cy="1195983"/>
            </a:xfrm>
          </p:grpSpPr>
          <p:pic>
            <p:nvPicPr>
              <p:cNvPr id="495" name="Google Shape;495;p3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20722" y="4431660"/>
                <a:ext cx="1304264" cy="1195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6" name="Google Shape;496;p35"/>
              <p:cNvPicPr preferRelativeResize="0"/>
              <p:nvPr/>
            </p:nvPicPr>
            <p:blipFill rotWithShape="1">
              <a:blip r:embed="rId3">
                <a:alphaModFix/>
              </a:blip>
              <a:srcRect b="12224" l="0" r="0" t="12224"/>
              <a:stretch/>
            </p:blipFill>
            <p:spPr>
              <a:xfrm rot="9">
                <a:off x="-340475" y="4537027"/>
                <a:ext cx="1523276" cy="9852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6"/>
          <p:cNvGrpSpPr/>
          <p:nvPr/>
        </p:nvGrpSpPr>
        <p:grpSpPr>
          <a:xfrm>
            <a:off x="-627296" y="-1432751"/>
            <a:ext cx="10335643" cy="8009002"/>
            <a:chOff x="-627296" y="-1432751"/>
            <a:chExt cx="10335643" cy="8009002"/>
          </a:xfrm>
        </p:grpSpPr>
        <p:pic>
          <p:nvPicPr>
            <p:cNvPr id="499" name="Google Shape;499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5081673">
              <a:off x="6951987" y="-123024"/>
              <a:ext cx="3838426" cy="1325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081673">
              <a:off x="-1709363" y="3941476"/>
              <a:ext cx="3838426" cy="13250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55279" y="2152235"/>
            <a:ext cx="2505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583300" y="2152235"/>
            <a:ext cx="2505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55275" y="1880601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583300" y="1880601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grpSp>
        <p:nvGrpSpPr>
          <p:cNvPr id="29" name="Google Shape;29;p5"/>
          <p:cNvGrpSpPr/>
          <p:nvPr/>
        </p:nvGrpSpPr>
        <p:grpSpPr>
          <a:xfrm>
            <a:off x="-1427976" y="-2075548"/>
            <a:ext cx="12102905" cy="9117725"/>
            <a:chOff x="-1427976" y="-2075548"/>
            <a:chExt cx="12102905" cy="9117725"/>
          </a:xfrm>
        </p:grpSpPr>
        <p:pic>
          <p:nvPicPr>
            <p:cNvPr id="30" name="Google Shape;3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28803" y="-2075548"/>
              <a:ext cx="3946126" cy="33782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Google Shape;31;p5"/>
            <p:cNvGrpSpPr/>
            <p:nvPr/>
          </p:nvGrpSpPr>
          <p:grpSpPr>
            <a:xfrm>
              <a:off x="-1427976" y="4156805"/>
              <a:ext cx="4966312" cy="2885372"/>
              <a:chOff x="-1427976" y="4156805"/>
              <a:chExt cx="4966312" cy="2885372"/>
            </a:xfrm>
          </p:grpSpPr>
          <p:pic>
            <p:nvPicPr>
              <p:cNvPr id="32" name="Google Shape;32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1427976" y="4156805"/>
                <a:ext cx="3946156" cy="2885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33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234072" y="4330185"/>
                <a:ext cx="1304264" cy="11959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>
            <a:off x="-558701" y="-572600"/>
            <a:ext cx="10166626" cy="6276876"/>
            <a:chOff x="-558701" y="-572600"/>
            <a:chExt cx="10166626" cy="6276876"/>
          </a:xfrm>
        </p:grpSpPr>
        <p:grpSp>
          <p:nvGrpSpPr>
            <p:cNvPr id="37" name="Google Shape;37;p6"/>
            <p:cNvGrpSpPr/>
            <p:nvPr/>
          </p:nvGrpSpPr>
          <p:grpSpPr>
            <a:xfrm>
              <a:off x="-558701" y="3422717"/>
              <a:ext cx="1532501" cy="2281558"/>
              <a:chOff x="-558701" y="3422717"/>
              <a:chExt cx="1532501" cy="2281558"/>
            </a:xfrm>
          </p:grpSpPr>
          <p:pic>
            <p:nvPicPr>
              <p:cNvPr id="38" name="Google Shape;3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558701" y="4299025"/>
                <a:ext cx="1532501" cy="1405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Google Shape;3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473324" y="3422717"/>
                <a:ext cx="8763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" name="Google Shape;40;p6"/>
            <p:cNvGrpSpPr/>
            <p:nvPr/>
          </p:nvGrpSpPr>
          <p:grpSpPr>
            <a:xfrm>
              <a:off x="8075424" y="-572600"/>
              <a:ext cx="1532501" cy="2464117"/>
              <a:chOff x="8075424" y="-572600"/>
              <a:chExt cx="1532501" cy="2464117"/>
            </a:xfrm>
          </p:grpSpPr>
          <p:pic>
            <p:nvPicPr>
              <p:cNvPr id="41" name="Google Shape;4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83176" y="1015217"/>
                <a:ext cx="8763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75424" y="-572600"/>
                <a:ext cx="1532501" cy="140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0874" y="-1407020"/>
            <a:ext cx="3946156" cy="288537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16550" y="13777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0000" y="1922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662850" y="832225"/>
            <a:ext cx="2966100" cy="3266400"/>
          </a:xfrm>
          <a:prstGeom prst="rect">
            <a:avLst/>
          </a:prstGeom>
          <a:noFill/>
          <a:ln>
            <a:noFill/>
          </a:ln>
        </p:spPr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822" y="4160910"/>
            <a:ext cx="1304264" cy="119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1" name="Google Shape;51;p8"/>
          <p:cNvGrpSpPr/>
          <p:nvPr/>
        </p:nvGrpSpPr>
        <p:grpSpPr>
          <a:xfrm>
            <a:off x="-1694769" y="-1668705"/>
            <a:ext cx="12272841" cy="8290414"/>
            <a:chOff x="-1694769" y="-1668705"/>
            <a:chExt cx="12272841" cy="8290414"/>
          </a:xfrm>
        </p:grpSpPr>
        <p:pic>
          <p:nvPicPr>
            <p:cNvPr id="52" name="Google Shape;5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9376947">
              <a:off x="6927729" y="3507967"/>
              <a:ext cx="3272950" cy="256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800000">
              <a:off x="-1273071" y="-1022208"/>
              <a:ext cx="3272950" cy="2563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719775" y="1905001"/>
            <a:ext cx="33843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713225" y="3764012"/>
            <a:ext cx="33843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376947">
            <a:off x="6927729" y="3507967"/>
            <a:ext cx="3272950" cy="2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678" y="-945548"/>
            <a:ext cx="3946126" cy="337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72476" y="3093430"/>
            <a:ext cx="3946156" cy="288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4476" y="2853017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7" y="2172860"/>
            <a:ext cx="1304264" cy="119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876" y="602042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7"/>
          <p:cNvSpPr txBox="1"/>
          <p:nvPr>
            <p:ph type="ctrTitle"/>
          </p:nvPr>
        </p:nvSpPr>
        <p:spPr>
          <a:xfrm>
            <a:off x="1814950" y="1141250"/>
            <a:ext cx="5514000" cy="18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NLP for GDPR Compliance Checking</a:t>
            </a:r>
            <a:endParaRPr sz="5000"/>
          </a:p>
        </p:txBody>
      </p:sp>
      <p:sp>
        <p:nvSpPr>
          <p:cNvPr id="511" name="Google Shape;511;p37"/>
          <p:cNvSpPr txBox="1"/>
          <p:nvPr>
            <p:ph idx="1" type="subTitle"/>
          </p:nvPr>
        </p:nvSpPr>
        <p:spPr>
          <a:xfrm>
            <a:off x="3284425" y="3297250"/>
            <a:ext cx="2575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Ozioma Okonicha</a:t>
            </a:r>
            <a:endParaRPr/>
          </a:p>
        </p:txBody>
      </p:sp>
      <p:cxnSp>
        <p:nvCxnSpPr>
          <p:cNvPr id="512" name="Google Shape;512;p37"/>
          <p:cNvCxnSpPr/>
          <p:nvPr/>
        </p:nvCxnSpPr>
        <p:spPr>
          <a:xfrm>
            <a:off x="2503900" y="3033075"/>
            <a:ext cx="413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8" name="Google Shape;618;p46"/>
          <p:cNvSpPr txBox="1"/>
          <p:nvPr>
            <p:ph idx="1" type="subTitle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GDPR enforcement includes heavy fines for non-compliance.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Automated compliance checking with NLP can mitigate legal risks and fines.</a:t>
            </a:r>
            <a:endParaRPr/>
          </a:p>
        </p:txBody>
      </p:sp>
      <p:sp>
        <p:nvSpPr>
          <p:cNvPr id="619" name="Google Shape;619;p46"/>
          <p:cNvSpPr txBox="1"/>
          <p:nvPr>
            <p:ph idx="9" type="subTitle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0" name="Google Shape;620;p46"/>
          <p:cNvSpPr txBox="1"/>
          <p:nvPr>
            <p:ph idx="5" type="title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anchorCtr="0" anchor="b" bIns="128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6" name="Google Shape;626;p47"/>
          <p:cNvSpPr txBox="1"/>
          <p:nvPr>
            <p:ph idx="1" type="subTitle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Complexity of GDPR regulations, requiring in-depth understanding.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Ambiguity and verbosity in legal texts, often necessitating human expertise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Papers in the literature focus on specific aspects of GDPR, not comprehensive audits.</a:t>
            </a:r>
            <a:endParaRPr/>
          </a:p>
        </p:txBody>
      </p:sp>
      <p:sp>
        <p:nvSpPr>
          <p:cNvPr id="627" name="Google Shape;627;p47"/>
          <p:cNvSpPr txBox="1"/>
          <p:nvPr>
            <p:ph idx="9" type="subTitle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28" name="Google Shape;628;p47"/>
          <p:cNvSpPr txBox="1"/>
          <p:nvPr>
            <p:ph idx="5" type="title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anchorCtr="0" anchor="b" bIns="128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34" name="Google Shape;634;p48"/>
          <p:cNvSpPr txBox="1"/>
          <p:nvPr>
            <p:ph idx="2" type="title"/>
          </p:nvPr>
        </p:nvSpPr>
        <p:spPr>
          <a:xfrm>
            <a:off x="830625" y="1389550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5" name="Google Shape;635;p48"/>
          <p:cNvSpPr txBox="1"/>
          <p:nvPr>
            <p:ph idx="1" type="subTitle"/>
          </p:nvPr>
        </p:nvSpPr>
        <p:spPr>
          <a:xfrm>
            <a:off x="1811926" y="12986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Privacy Policy Analysis:</a:t>
            </a:r>
            <a:endParaRPr sz="1800"/>
          </a:p>
        </p:txBody>
      </p:sp>
      <p:sp>
        <p:nvSpPr>
          <p:cNvPr id="636" name="Google Shape;636;p48"/>
          <p:cNvSpPr txBox="1"/>
          <p:nvPr>
            <p:ph idx="3" type="title"/>
          </p:nvPr>
        </p:nvSpPr>
        <p:spPr>
          <a:xfrm>
            <a:off x="830625" y="2253075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7" name="Google Shape;637;p48"/>
          <p:cNvSpPr txBox="1"/>
          <p:nvPr>
            <p:ph idx="4" type="subTitle"/>
          </p:nvPr>
        </p:nvSpPr>
        <p:spPr>
          <a:xfrm>
            <a:off x="1811926" y="2207638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Compliance Checking:</a:t>
            </a:r>
            <a:endParaRPr sz="1800"/>
          </a:p>
        </p:txBody>
      </p:sp>
      <p:sp>
        <p:nvSpPr>
          <p:cNvPr id="638" name="Google Shape;638;p48"/>
          <p:cNvSpPr txBox="1"/>
          <p:nvPr>
            <p:ph idx="5" type="title"/>
          </p:nvPr>
        </p:nvSpPr>
        <p:spPr>
          <a:xfrm>
            <a:off x="830625" y="3116625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9" name="Google Shape;639;p48"/>
          <p:cNvSpPr txBox="1"/>
          <p:nvPr>
            <p:ph idx="6" type="subTitle"/>
          </p:nvPr>
        </p:nvSpPr>
        <p:spPr>
          <a:xfrm>
            <a:off x="1811926" y="31166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Semantic Annotation</a:t>
            </a:r>
            <a:endParaRPr sz="1800"/>
          </a:p>
        </p:txBody>
      </p:sp>
      <p:sp>
        <p:nvSpPr>
          <p:cNvPr id="640" name="Google Shape;640;p48"/>
          <p:cNvSpPr txBox="1"/>
          <p:nvPr>
            <p:ph idx="14" type="subTitle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Understanding and simplifying privacy policies. [1, 11, 12]</a:t>
            </a:r>
            <a:endParaRPr sz="1200"/>
          </a:p>
        </p:txBody>
      </p:sp>
      <p:sp>
        <p:nvSpPr>
          <p:cNvPr id="641" name="Google Shape;641;p48"/>
          <p:cNvSpPr txBox="1"/>
          <p:nvPr>
            <p:ph idx="15" type="subTitle"/>
          </p:nvPr>
        </p:nvSpPr>
        <p:spPr>
          <a:xfrm>
            <a:off x="4484625" y="2400850"/>
            <a:ext cx="37563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Verifying if policies align with GDPR regulations. [2, 4, 7, 11, 14, 16, 17]</a:t>
            </a:r>
            <a:endParaRPr sz="1200"/>
          </a:p>
        </p:txBody>
      </p:sp>
      <p:sp>
        <p:nvSpPr>
          <p:cNvPr id="642" name="Google Shape;642;p48"/>
          <p:cNvSpPr txBox="1"/>
          <p:nvPr>
            <p:ph idx="16" type="subTitle"/>
          </p:nvPr>
        </p:nvSpPr>
        <p:spPr>
          <a:xfrm>
            <a:off x="4484625" y="3309825"/>
            <a:ext cx="37563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Enabling semantic search over legal texts. [6, 18]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48" name="Google Shape;648;p49"/>
          <p:cNvSpPr txBox="1"/>
          <p:nvPr>
            <p:ph idx="2" type="title"/>
          </p:nvPr>
        </p:nvSpPr>
        <p:spPr>
          <a:xfrm>
            <a:off x="830625" y="1389550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49"/>
          <p:cNvSpPr txBox="1"/>
          <p:nvPr>
            <p:ph idx="1" type="subTitle"/>
          </p:nvPr>
        </p:nvSpPr>
        <p:spPr>
          <a:xfrm>
            <a:off x="1811926" y="12986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Privacy Policy Analysis:</a:t>
            </a:r>
            <a:endParaRPr sz="1800"/>
          </a:p>
        </p:txBody>
      </p:sp>
      <p:sp>
        <p:nvSpPr>
          <p:cNvPr id="650" name="Google Shape;650;p49"/>
          <p:cNvSpPr txBox="1"/>
          <p:nvPr>
            <p:ph idx="14" type="subTitle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Recommend policies for specific issues based on past effectiveness and relevance.</a:t>
            </a:r>
            <a:endParaRPr sz="1200"/>
          </a:p>
        </p:txBody>
      </p:sp>
      <p:sp>
        <p:nvSpPr>
          <p:cNvPr id="651" name="Google Shape;651;p49"/>
          <p:cNvSpPr txBox="1"/>
          <p:nvPr>
            <p:ph idx="15" type="subTitle"/>
          </p:nvPr>
        </p:nvSpPr>
        <p:spPr>
          <a:xfrm>
            <a:off x="4484625" y="2400850"/>
            <a:ext cx="37563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Named Entity Recognition (NER): Utilizing NER to identify and classify GDPR-related entities in privacy policies,</a:t>
            </a:r>
            <a:endParaRPr sz="1200"/>
          </a:p>
        </p:txBody>
      </p:sp>
      <p:sp>
        <p:nvSpPr>
          <p:cNvPr id="652" name="Google Shape;652;p49"/>
          <p:cNvSpPr txBox="1"/>
          <p:nvPr>
            <p:ph idx="16" type="subTitle"/>
          </p:nvPr>
        </p:nvSpPr>
        <p:spPr>
          <a:xfrm>
            <a:off x="4484625" y="3538425"/>
            <a:ext cx="37563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Classification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58" name="Google Shape;658;p50"/>
          <p:cNvSpPr txBox="1"/>
          <p:nvPr>
            <p:ph idx="3" type="title"/>
          </p:nvPr>
        </p:nvSpPr>
        <p:spPr>
          <a:xfrm>
            <a:off x="830625" y="1414875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9" name="Google Shape;659;p50"/>
          <p:cNvSpPr txBox="1"/>
          <p:nvPr>
            <p:ph idx="4" type="subTitle"/>
          </p:nvPr>
        </p:nvSpPr>
        <p:spPr>
          <a:xfrm>
            <a:off x="1811926" y="1369438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Compliance Checking:</a:t>
            </a:r>
            <a:endParaRPr sz="1800"/>
          </a:p>
        </p:txBody>
      </p:sp>
      <p:sp>
        <p:nvSpPr>
          <p:cNvPr id="660" name="Google Shape;660;p50"/>
          <p:cNvSpPr txBox="1"/>
          <p:nvPr>
            <p:ph idx="14" type="subTitle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identify non-compliance in contracts and legal documents.</a:t>
            </a:r>
            <a:endParaRPr sz="1200"/>
          </a:p>
        </p:txBody>
      </p:sp>
      <p:sp>
        <p:nvSpPr>
          <p:cNvPr id="661" name="Google Shape;661;p50"/>
          <p:cNvSpPr txBox="1"/>
          <p:nvPr>
            <p:ph idx="15" type="subTitle"/>
          </p:nvPr>
        </p:nvSpPr>
        <p:spPr>
          <a:xfrm>
            <a:off x="4484625" y="2400850"/>
            <a:ext cx="37563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Similarity Analysis to understand the context and meaning of text segments related to GDPR compliance.</a:t>
            </a:r>
            <a:endParaRPr sz="1200"/>
          </a:p>
        </p:txBody>
      </p:sp>
      <p:sp>
        <p:nvSpPr>
          <p:cNvPr id="662" name="Google Shape;662;p50"/>
          <p:cNvSpPr txBox="1"/>
          <p:nvPr>
            <p:ph idx="16" type="subTitle"/>
          </p:nvPr>
        </p:nvSpPr>
        <p:spPr>
          <a:xfrm>
            <a:off x="4484625" y="3538425"/>
            <a:ext cx="37563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Developing an NLP model to compare organizational privacy policies against GDPR requirements, identifying gaps or areas of non-compliance.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68" name="Google Shape;668;p51"/>
          <p:cNvSpPr txBox="1"/>
          <p:nvPr>
            <p:ph idx="5" type="title"/>
          </p:nvPr>
        </p:nvSpPr>
        <p:spPr>
          <a:xfrm>
            <a:off x="830625" y="1364025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9" name="Google Shape;669;p51"/>
          <p:cNvSpPr txBox="1"/>
          <p:nvPr>
            <p:ph idx="6" type="subTitle"/>
          </p:nvPr>
        </p:nvSpPr>
        <p:spPr>
          <a:xfrm>
            <a:off x="1811926" y="13640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Semantic Annotation</a:t>
            </a:r>
            <a:endParaRPr sz="1800"/>
          </a:p>
        </p:txBody>
      </p:sp>
      <p:sp>
        <p:nvSpPr>
          <p:cNvPr id="670" name="Google Shape;670;p51"/>
          <p:cNvSpPr txBox="1"/>
          <p:nvPr>
            <p:ph idx="14" type="subTitle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Legal Entity Recognition: Identify and classify legal entities in text documents.</a:t>
            </a:r>
            <a:endParaRPr sz="1200"/>
          </a:p>
        </p:txBody>
      </p:sp>
      <p:sp>
        <p:nvSpPr>
          <p:cNvPr id="671" name="Google Shape;671;p51"/>
          <p:cNvSpPr txBox="1"/>
          <p:nvPr>
            <p:ph idx="15" type="subTitle"/>
          </p:nvPr>
        </p:nvSpPr>
        <p:spPr>
          <a:xfrm>
            <a:off x="4484625" y="2400850"/>
            <a:ext cx="3756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Role Labeling in Policy Documents:  Analyze the semantic roles within sentences to understand policy document structures.</a:t>
            </a:r>
            <a:endParaRPr sz="1200"/>
          </a:p>
        </p:txBody>
      </p:sp>
      <p:sp>
        <p:nvSpPr>
          <p:cNvPr id="672" name="Google Shape;672;p51"/>
          <p:cNvSpPr txBox="1"/>
          <p:nvPr>
            <p:ph idx="16" type="subTitle"/>
          </p:nvPr>
        </p:nvSpPr>
        <p:spPr>
          <a:xfrm>
            <a:off x="4484625" y="3690825"/>
            <a:ext cx="37563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Relation Extraction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678" name="Google Shape;678;p52"/>
          <p:cNvSpPr txBox="1"/>
          <p:nvPr>
            <p:ph idx="1" type="subTitle"/>
          </p:nvPr>
        </p:nvSpPr>
        <p:spPr>
          <a:xfrm>
            <a:off x="2542025" y="2129625"/>
            <a:ext cx="2207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models, including Logistic Regression, SVM, and BERT, are employed for compliance checking. [2, 4, 7, 8, 11, 16, 17]</a:t>
            </a:r>
            <a:endParaRPr/>
          </a:p>
        </p:txBody>
      </p:sp>
      <p:sp>
        <p:nvSpPr>
          <p:cNvPr id="679" name="Google Shape;679;p52"/>
          <p:cNvSpPr txBox="1"/>
          <p:nvPr>
            <p:ph idx="2" type="subTitle"/>
          </p:nvPr>
        </p:nvSpPr>
        <p:spPr>
          <a:xfrm>
            <a:off x="737726" y="4021802"/>
            <a:ext cx="22425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like OPP-115, PrivaSeer, and GDPR excerpts are used for evaluation. [1, 2, 4, 6, 7, 8, 10, 11, 12, 16, 17, 18]</a:t>
            </a:r>
            <a:endParaRPr/>
          </a:p>
        </p:txBody>
      </p:sp>
      <p:sp>
        <p:nvSpPr>
          <p:cNvPr id="680" name="Google Shape;680;p52"/>
          <p:cNvSpPr txBox="1"/>
          <p:nvPr>
            <p:ph idx="3" type="subTitle"/>
          </p:nvPr>
        </p:nvSpPr>
        <p:spPr>
          <a:xfrm>
            <a:off x="5130100" y="3839200"/>
            <a:ext cx="2451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often include small datasets, reliance on expert knowledge, and challenges in generalizability. [2, 4, 7, 8, 11, 16, 17]</a:t>
            </a:r>
            <a:endParaRPr/>
          </a:p>
        </p:txBody>
      </p:sp>
      <p:sp>
        <p:nvSpPr>
          <p:cNvPr id="681" name="Google Shape;681;p52"/>
          <p:cNvSpPr txBox="1"/>
          <p:nvPr>
            <p:ph idx="5" type="subTitle"/>
          </p:nvPr>
        </p:nvSpPr>
        <p:spPr>
          <a:xfrm>
            <a:off x="6846714" y="2129631"/>
            <a:ext cx="1821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include F1 scores, precision, and recall. [2, 4, 7, 11, 16, 17]</a:t>
            </a:r>
            <a:endParaRPr/>
          </a:p>
        </p:txBody>
      </p:sp>
      <p:sp>
        <p:nvSpPr>
          <p:cNvPr id="682" name="Google Shape;682;p52"/>
          <p:cNvSpPr txBox="1"/>
          <p:nvPr>
            <p:ph idx="6" type="title"/>
          </p:nvPr>
        </p:nvSpPr>
        <p:spPr>
          <a:xfrm>
            <a:off x="2542025" y="1194822"/>
            <a:ext cx="7347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3" name="Google Shape;683;p52"/>
          <p:cNvSpPr txBox="1"/>
          <p:nvPr>
            <p:ph idx="7" type="title"/>
          </p:nvPr>
        </p:nvSpPr>
        <p:spPr>
          <a:xfrm>
            <a:off x="5130106" y="2904454"/>
            <a:ext cx="7347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4" name="Google Shape;684;p52"/>
          <p:cNvSpPr txBox="1"/>
          <p:nvPr>
            <p:ph idx="8" type="title"/>
          </p:nvPr>
        </p:nvSpPr>
        <p:spPr>
          <a:xfrm>
            <a:off x="737719" y="3086998"/>
            <a:ext cx="7347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5" name="Google Shape;685;p52"/>
          <p:cNvSpPr txBox="1"/>
          <p:nvPr>
            <p:ph idx="13" type="title"/>
          </p:nvPr>
        </p:nvSpPr>
        <p:spPr>
          <a:xfrm>
            <a:off x="6846714" y="1194822"/>
            <a:ext cx="7347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subTitle"/>
          </p:nvPr>
        </p:nvSpPr>
        <p:spPr>
          <a:xfrm>
            <a:off x="2542025" y="1746750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687" name="Google Shape;687;p52"/>
          <p:cNvSpPr txBox="1"/>
          <p:nvPr>
            <p:ph idx="15" type="subTitle"/>
          </p:nvPr>
        </p:nvSpPr>
        <p:spPr>
          <a:xfrm>
            <a:off x="737719" y="3638927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88" name="Google Shape;688;p52"/>
          <p:cNvSpPr txBox="1"/>
          <p:nvPr>
            <p:ph idx="16" type="subTitle"/>
          </p:nvPr>
        </p:nvSpPr>
        <p:spPr>
          <a:xfrm>
            <a:off x="5130106" y="3456325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89" name="Google Shape;689;p52"/>
          <p:cNvSpPr txBox="1"/>
          <p:nvPr>
            <p:ph idx="18" type="subTitle"/>
          </p:nvPr>
        </p:nvSpPr>
        <p:spPr>
          <a:xfrm>
            <a:off x="6846714" y="1746750"/>
            <a:ext cx="1821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pic>
        <p:nvPicPr>
          <p:cNvPr id="690" name="Google Shape;690;p52"/>
          <p:cNvPicPr preferRelativeResize="0"/>
          <p:nvPr/>
        </p:nvPicPr>
        <p:blipFill rotWithShape="1">
          <a:blip r:embed="rId3">
            <a:alphaModFix/>
          </a:blip>
          <a:srcRect b="-184" l="4031" r="210" t="7814"/>
          <a:stretch/>
        </p:blipFill>
        <p:spPr>
          <a:xfrm flipH="1" rot="8726393">
            <a:off x="7036032" y="3959200"/>
            <a:ext cx="2778736" cy="207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3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Patterns</a:t>
            </a:r>
            <a:endParaRPr/>
          </a:p>
        </p:txBody>
      </p:sp>
      <p:sp>
        <p:nvSpPr>
          <p:cNvPr id="696" name="Google Shape;696;p53"/>
          <p:cNvSpPr txBox="1"/>
          <p:nvPr>
            <p:ph idx="14" type="subTitle"/>
          </p:nvPr>
        </p:nvSpPr>
        <p:spPr>
          <a:xfrm>
            <a:off x="796200" y="2694375"/>
            <a:ext cx="296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Compliance Checking</a:t>
            </a:r>
            <a:endParaRPr/>
          </a:p>
        </p:txBody>
      </p:sp>
      <p:sp>
        <p:nvSpPr>
          <p:cNvPr id="697" name="Google Shape;697;p53"/>
          <p:cNvSpPr txBox="1"/>
          <p:nvPr>
            <p:ph idx="15" type="subTitle"/>
          </p:nvPr>
        </p:nvSpPr>
        <p:spPr>
          <a:xfrm>
            <a:off x="5548800" y="1374975"/>
            <a:ext cx="2850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NLP Techniques</a:t>
            </a:r>
            <a:endParaRPr/>
          </a:p>
        </p:txBody>
      </p:sp>
      <p:cxnSp>
        <p:nvCxnSpPr>
          <p:cNvPr id="698" name="Google Shape;698;p53"/>
          <p:cNvCxnSpPr/>
          <p:nvPr/>
        </p:nvCxnSpPr>
        <p:spPr>
          <a:xfrm>
            <a:off x="718975" y="2274950"/>
            <a:ext cx="771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9" name="Google Shape;6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1" y="1304242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3"/>
          <p:cNvSpPr txBox="1"/>
          <p:nvPr>
            <p:ph idx="15" type="subTitle"/>
          </p:nvPr>
        </p:nvSpPr>
        <p:spPr>
          <a:xfrm>
            <a:off x="5486850" y="2677400"/>
            <a:ext cx="297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Specific Aspects of GDPR</a:t>
            </a:r>
            <a:endParaRPr/>
          </a:p>
        </p:txBody>
      </p:sp>
      <p:sp>
        <p:nvSpPr>
          <p:cNvPr id="701" name="Google Shape;701;p53"/>
          <p:cNvSpPr txBox="1"/>
          <p:nvPr>
            <p:ph idx="14" type="subTitle"/>
          </p:nvPr>
        </p:nvSpPr>
        <p:spPr>
          <a:xfrm>
            <a:off x="822325" y="1546588"/>
            <a:ext cx="296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Machine Learning Models</a:t>
            </a:r>
            <a:endParaRPr/>
          </a:p>
        </p:txBody>
      </p:sp>
      <p:sp>
        <p:nvSpPr>
          <p:cNvPr id="702" name="Google Shape;702;p53"/>
          <p:cNvSpPr txBox="1"/>
          <p:nvPr>
            <p:ph idx="1" type="subTitle"/>
          </p:nvPr>
        </p:nvSpPr>
        <p:spPr>
          <a:xfrm>
            <a:off x="5548800" y="1867188"/>
            <a:ext cx="31860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[2, 6, 8, 11, 12, 15, 18, 19, 20]</a:t>
            </a:r>
            <a:endParaRPr/>
          </a:p>
        </p:txBody>
      </p:sp>
      <p:sp>
        <p:nvSpPr>
          <p:cNvPr id="703" name="Google Shape;703;p53"/>
          <p:cNvSpPr txBox="1"/>
          <p:nvPr>
            <p:ph idx="1" type="subTitle"/>
          </p:nvPr>
        </p:nvSpPr>
        <p:spPr>
          <a:xfrm>
            <a:off x="5528700" y="3153450"/>
            <a:ext cx="3186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4, 7, 10, 11, 13, 17]</a:t>
            </a:r>
            <a:endParaRPr/>
          </a:p>
        </p:txBody>
      </p:sp>
      <p:sp>
        <p:nvSpPr>
          <p:cNvPr id="704" name="Google Shape;704;p53"/>
          <p:cNvSpPr txBox="1"/>
          <p:nvPr>
            <p:ph idx="1" type="subTitle"/>
          </p:nvPr>
        </p:nvSpPr>
        <p:spPr>
          <a:xfrm>
            <a:off x="848100" y="1896738"/>
            <a:ext cx="31860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[2, 4, 6, 8, 11, 15, 20]</a:t>
            </a:r>
            <a:endParaRPr/>
          </a:p>
        </p:txBody>
      </p:sp>
      <p:sp>
        <p:nvSpPr>
          <p:cNvPr id="705" name="Google Shape;705;p53"/>
          <p:cNvSpPr txBox="1"/>
          <p:nvPr>
            <p:ph idx="1" type="subTitle"/>
          </p:nvPr>
        </p:nvSpPr>
        <p:spPr>
          <a:xfrm>
            <a:off x="848100" y="3162188"/>
            <a:ext cx="31860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[2, 6, 7, 11, 16, 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Patterns</a:t>
            </a:r>
            <a:endParaRPr/>
          </a:p>
        </p:txBody>
      </p:sp>
      <p:sp>
        <p:nvSpPr>
          <p:cNvPr id="711" name="Google Shape;711;p54"/>
          <p:cNvSpPr txBox="1"/>
          <p:nvPr>
            <p:ph idx="1" type="subTitle"/>
          </p:nvPr>
        </p:nvSpPr>
        <p:spPr>
          <a:xfrm>
            <a:off x="720000" y="3229650"/>
            <a:ext cx="31860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papers contribute by creating datasets specific to privacy policies.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4, 7, 12, 15, 20]</a:t>
            </a:r>
            <a:endParaRPr/>
          </a:p>
        </p:txBody>
      </p:sp>
      <p:sp>
        <p:nvSpPr>
          <p:cNvPr id="712" name="Google Shape;712;p54"/>
          <p:cNvSpPr txBox="1"/>
          <p:nvPr>
            <p:ph idx="2" type="subTitle"/>
          </p:nvPr>
        </p:nvSpPr>
        <p:spPr>
          <a:xfrm>
            <a:off x="5486850" y="3229650"/>
            <a:ext cx="2850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papers combine legal expertise with NLP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6, 13, 17, 18]</a:t>
            </a:r>
            <a:endParaRPr/>
          </a:p>
        </p:txBody>
      </p:sp>
      <p:sp>
        <p:nvSpPr>
          <p:cNvPr id="713" name="Google Shape;713;p54"/>
          <p:cNvSpPr txBox="1"/>
          <p:nvPr>
            <p:ph idx="14" type="subTitle"/>
          </p:nvPr>
        </p:nvSpPr>
        <p:spPr>
          <a:xfrm>
            <a:off x="720000" y="2618175"/>
            <a:ext cx="296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714" name="Google Shape;714;p54"/>
          <p:cNvSpPr txBox="1"/>
          <p:nvPr>
            <p:ph idx="15" type="subTitle"/>
          </p:nvPr>
        </p:nvSpPr>
        <p:spPr>
          <a:xfrm>
            <a:off x="5486850" y="2770575"/>
            <a:ext cx="2850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Interdisciplinary Approaches</a:t>
            </a:r>
            <a:endParaRPr/>
          </a:p>
        </p:txBody>
      </p:sp>
      <p:cxnSp>
        <p:nvCxnSpPr>
          <p:cNvPr id="715" name="Google Shape;715;p54"/>
          <p:cNvCxnSpPr/>
          <p:nvPr/>
        </p:nvCxnSpPr>
        <p:spPr>
          <a:xfrm>
            <a:off x="718975" y="2274950"/>
            <a:ext cx="771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1" y="1304242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/>
          <p:nvPr>
            <p:ph type="title"/>
          </p:nvPr>
        </p:nvSpPr>
        <p:spPr>
          <a:xfrm>
            <a:off x="3419275" y="387100"/>
            <a:ext cx="500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722" name="Google Shape;722;p55"/>
          <p:cNvSpPr txBox="1"/>
          <p:nvPr>
            <p:ph idx="1" type="subTitle"/>
          </p:nvPr>
        </p:nvSpPr>
        <p:spPr>
          <a:xfrm>
            <a:off x="3419275" y="29248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plays a crucial role in automating GDPR compliance tasks.</a:t>
            </a:r>
            <a:endParaRPr/>
          </a:p>
        </p:txBody>
      </p:sp>
      <p:sp>
        <p:nvSpPr>
          <p:cNvPr id="723" name="Google Shape;723;p55"/>
          <p:cNvSpPr txBox="1"/>
          <p:nvPr>
            <p:ph idx="2" type="subTitle"/>
          </p:nvPr>
        </p:nvSpPr>
        <p:spPr>
          <a:xfrm>
            <a:off x="6118549" y="2924841"/>
            <a:ext cx="2177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remain, such as the need for larger and diverse datasets.</a:t>
            </a:r>
            <a:endParaRPr/>
          </a:p>
        </p:txBody>
      </p:sp>
      <p:sp>
        <p:nvSpPr>
          <p:cNvPr id="724" name="Google Shape;724;p55"/>
          <p:cNvSpPr txBox="1"/>
          <p:nvPr>
            <p:ph idx="5" type="title"/>
          </p:nvPr>
        </p:nvSpPr>
        <p:spPr>
          <a:xfrm>
            <a:off x="3419275" y="198167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5" name="Google Shape;725;p55"/>
          <p:cNvSpPr txBox="1"/>
          <p:nvPr>
            <p:ph idx="7" type="title"/>
          </p:nvPr>
        </p:nvSpPr>
        <p:spPr>
          <a:xfrm>
            <a:off x="6118549" y="198167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6" name="Google Shape;726;p55"/>
          <p:cNvSpPr txBox="1"/>
          <p:nvPr>
            <p:ph idx="9" type="subTitle"/>
          </p:nvPr>
        </p:nvSpPr>
        <p:spPr>
          <a:xfrm>
            <a:off x="3419275" y="24657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  <p:sp>
        <p:nvSpPr>
          <p:cNvPr id="727" name="Google Shape;727;p55"/>
          <p:cNvSpPr txBox="1"/>
          <p:nvPr>
            <p:ph idx="13" type="subTitle"/>
          </p:nvPr>
        </p:nvSpPr>
        <p:spPr>
          <a:xfrm>
            <a:off x="6118549" y="24657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728" name="Google Shape;728;p55"/>
          <p:cNvPicPr preferRelativeResize="0"/>
          <p:nvPr/>
        </p:nvPicPr>
        <p:blipFill rotWithShape="1">
          <a:blip r:embed="rId3">
            <a:alphaModFix/>
          </a:blip>
          <a:srcRect b="0" l="31281" r="29627" t="0"/>
          <a:stretch/>
        </p:blipFill>
        <p:spPr>
          <a:xfrm>
            <a:off x="713225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76" y="2133592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18" name="Google Shape;518;p38"/>
          <p:cNvSpPr txBox="1"/>
          <p:nvPr>
            <p:ph idx="2" type="title"/>
          </p:nvPr>
        </p:nvSpPr>
        <p:spPr>
          <a:xfrm>
            <a:off x="830625" y="1298650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9" name="Google Shape;519;p38"/>
          <p:cNvSpPr txBox="1"/>
          <p:nvPr>
            <p:ph idx="1" type="subTitle"/>
          </p:nvPr>
        </p:nvSpPr>
        <p:spPr>
          <a:xfrm>
            <a:off x="1786426" y="12986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20" name="Google Shape;520;p38"/>
          <p:cNvSpPr txBox="1"/>
          <p:nvPr>
            <p:ph idx="3" type="title"/>
          </p:nvPr>
        </p:nvSpPr>
        <p:spPr>
          <a:xfrm>
            <a:off x="830625" y="1979038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1" name="Google Shape;521;p38"/>
          <p:cNvSpPr txBox="1"/>
          <p:nvPr>
            <p:ph idx="4" type="subTitle"/>
          </p:nvPr>
        </p:nvSpPr>
        <p:spPr>
          <a:xfrm>
            <a:off x="1786426" y="2075613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and GDPR Audit</a:t>
            </a:r>
            <a:endParaRPr/>
          </a:p>
        </p:txBody>
      </p:sp>
      <p:sp>
        <p:nvSpPr>
          <p:cNvPr id="522" name="Google Shape;522;p38"/>
          <p:cNvSpPr txBox="1"/>
          <p:nvPr>
            <p:ph idx="5" type="title"/>
          </p:nvPr>
        </p:nvSpPr>
        <p:spPr>
          <a:xfrm>
            <a:off x="830625" y="2659425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3" name="Google Shape;523;p38"/>
          <p:cNvSpPr txBox="1"/>
          <p:nvPr>
            <p:ph idx="6" type="subTitle"/>
          </p:nvPr>
        </p:nvSpPr>
        <p:spPr>
          <a:xfrm>
            <a:off x="1786426" y="26594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GDPR</a:t>
            </a:r>
            <a:endParaRPr/>
          </a:p>
        </p:txBody>
      </p:sp>
      <p:sp>
        <p:nvSpPr>
          <p:cNvPr id="524" name="Google Shape;524;p38"/>
          <p:cNvSpPr txBox="1"/>
          <p:nvPr>
            <p:ph idx="7" type="title"/>
          </p:nvPr>
        </p:nvSpPr>
        <p:spPr>
          <a:xfrm>
            <a:off x="830625" y="3339813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5" name="Google Shape;525;p38"/>
          <p:cNvSpPr txBox="1"/>
          <p:nvPr>
            <p:ph idx="8" type="subTitle"/>
          </p:nvPr>
        </p:nvSpPr>
        <p:spPr>
          <a:xfrm>
            <a:off x="1786426" y="3339813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26" name="Google Shape;526;p38"/>
          <p:cNvSpPr txBox="1"/>
          <p:nvPr>
            <p:ph idx="9" type="title"/>
          </p:nvPr>
        </p:nvSpPr>
        <p:spPr>
          <a:xfrm>
            <a:off x="4795500" y="1304051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7" name="Google Shape;527;p38"/>
          <p:cNvSpPr txBox="1"/>
          <p:nvPr>
            <p:ph idx="13" type="subTitle"/>
          </p:nvPr>
        </p:nvSpPr>
        <p:spPr>
          <a:xfrm>
            <a:off x="5751301" y="1400651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528" name="Google Shape;528;p38"/>
          <p:cNvSpPr txBox="1"/>
          <p:nvPr>
            <p:ph idx="14" type="title"/>
          </p:nvPr>
        </p:nvSpPr>
        <p:spPr>
          <a:xfrm>
            <a:off x="4795500" y="1984450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9" name="Google Shape;529;p38"/>
          <p:cNvSpPr txBox="1"/>
          <p:nvPr>
            <p:ph idx="15" type="subTitle"/>
          </p:nvPr>
        </p:nvSpPr>
        <p:spPr>
          <a:xfrm>
            <a:off x="5751299" y="1984450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530" name="Google Shape;530;p38"/>
          <p:cNvSpPr txBox="1"/>
          <p:nvPr>
            <p:ph idx="16" type="title"/>
          </p:nvPr>
        </p:nvSpPr>
        <p:spPr>
          <a:xfrm>
            <a:off x="4795500" y="2664838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31" name="Google Shape;531;p38"/>
          <p:cNvSpPr txBox="1"/>
          <p:nvPr>
            <p:ph idx="17" type="subTitle"/>
          </p:nvPr>
        </p:nvSpPr>
        <p:spPr>
          <a:xfrm>
            <a:off x="5751299" y="2664838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Patterns</a:t>
            </a:r>
            <a:endParaRPr/>
          </a:p>
        </p:txBody>
      </p:sp>
      <p:sp>
        <p:nvSpPr>
          <p:cNvPr id="532" name="Google Shape;532;p38"/>
          <p:cNvSpPr txBox="1"/>
          <p:nvPr>
            <p:ph idx="18" type="title"/>
          </p:nvPr>
        </p:nvSpPr>
        <p:spPr>
          <a:xfrm>
            <a:off x="4795500" y="3345225"/>
            <a:ext cx="8796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33" name="Google Shape;533;p38"/>
          <p:cNvSpPr txBox="1"/>
          <p:nvPr>
            <p:ph idx="19" type="subTitle"/>
          </p:nvPr>
        </p:nvSpPr>
        <p:spPr>
          <a:xfrm>
            <a:off x="5751299" y="3345225"/>
            <a:ext cx="2672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6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35" name="Google Shape;735;p56"/>
          <p:cNvSpPr txBox="1"/>
          <p:nvPr>
            <p:ph idx="1" type="subTitle"/>
          </p:nvPr>
        </p:nvSpPr>
        <p:spPr>
          <a:xfrm>
            <a:off x="720000" y="2062250"/>
            <a:ext cx="42018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NLP models contribute to automating the process of compliance checking with data protection laws, reducing manual efforts?</a:t>
            </a:r>
            <a:endParaRPr/>
          </a:p>
        </p:txBody>
      </p:sp>
      <p:sp>
        <p:nvSpPr>
          <p:cNvPr id="736" name="Google Shape;736;p56"/>
          <p:cNvSpPr txBox="1"/>
          <p:nvPr>
            <p:ph idx="2" type="subTitle"/>
          </p:nvPr>
        </p:nvSpPr>
        <p:spPr>
          <a:xfrm>
            <a:off x="3952675" y="3754350"/>
            <a:ext cx="45285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NLP models adapt to changes in privacy policies, especially considering the dynamic nature of legal documents that may undergo updates or amendments?</a:t>
            </a:r>
            <a:endParaRPr/>
          </a:p>
        </p:txBody>
      </p:sp>
      <p:sp>
        <p:nvSpPr>
          <p:cNvPr id="737" name="Google Shape;737;p56"/>
          <p:cNvSpPr txBox="1"/>
          <p:nvPr>
            <p:ph idx="17" type="subTitle"/>
          </p:nvPr>
        </p:nvSpPr>
        <p:spPr>
          <a:xfrm>
            <a:off x="3952675" y="3380175"/>
            <a:ext cx="4585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</a:t>
            </a:r>
            <a:endParaRPr/>
          </a:p>
        </p:txBody>
      </p:sp>
      <p:pic>
        <p:nvPicPr>
          <p:cNvPr id="738" name="Google Shape;7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6"/>
          <p:cNvSpPr txBox="1"/>
          <p:nvPr>
            <p:ph idx="16" type="subTitle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45" name="Google Shape;745;p57"/>
          <p:cNvSpPr txBox="1"/>
          <p:nvPr>
            <p:ph idx="1" type="subTitle"/>
          </p:nvPr>
        </p:nvSpPr>
        <p:spPr>
          <a:xfrm>
            <a:off x="720000" y="2062250"/>
            <a:ext cx="42018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resource-efficient are NLP-based compliance checking systems, particularly in terms of computational requirements and processing time?</a:t>
            </a:r>
            <a:endParaRPr/>
          </a:p>
        </p:txBody>
      </p:sp>
      <p:pic>
        <p:nvPicPr>
          <p:cNvPr id="746" name="Google Shape;7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7"/>
          <p:cNvSpPr txBox="1"/>
          <p:nvPr>
            <p:ph idx="16" type="subTitle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0">
            <a:off x="-13339" y="1361357"/>
            <a:ext cx="2012929" cy="132503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8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Proposed Method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4" name="Google Shape;754;p58"/>
          <p:cNvSpPr txBox="1"/>
          <p:nvPr/>
        </p:nvSpPr>
        <p:spPr>
          <a:xfrm>
            <a:off x="719999" y="2772450"/>
            <a:ext cx="33747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Check the recent pre-trained models, even beyond BERT.  Maybe  GPT-3 and T5, how can they be applied to GDPR compliance checking?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58"/>
          <p:cNvSpPr txBox="1"/>
          <p:nvPr/>
        </p:nvSpPr>
        <p:spPr>
          <a:xfrm>
            <a:off x="4769250" y="2772450"/>
            <a:ext cx="33747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Develop a fine-tuning strategy that will specifically target  GDPR nuances. Maybe transfer learning can be used to adapt existing models to the legal language used in privacy policies.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58"/>
          <p:cNvSpPr txBox="1"/>
          <p:nvPr/>
        </p:nvSpPr>
        <p:spPr>
          <a:xfrm>
            <a:off x="1335902" y="1655525"/>
            <a:ext cx="1187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01</a:t>
            </a:r>
            <a:endParaRPr sz="4000" u="sng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7" name="Google Shape;757;p58"/>
          <p:cNvSpPr txBox="1"/>
          <p:nvPr/>
        </p:nvSpPr>
        <p:spPr>
          <a:xfrm>
            <a:off x="6340350" y="1655525"/>
            <a:ext cx="1187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02</a:t>
            </a:r>
            <a:endParaRPr sz="4000" u="sng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8" name="Google Shape;758;p58"/>
          <p:cNvSpPr txBox="1"/>
          <p:nvPr/>
        </p:nvSpPr>
        <p:spPr>
          <a:xfrm>
            <a:off x="720000" y="2389575"/>
            <a:ext cx="357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Explore pre-trained models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9" name="Google Shape;759;p58"/>
          <p:cNvSpPr txBox="1"/>
          <p:nvPr/>
        </p:nvSpPr>
        <p:spPr>
          <a:xfrm>
            <a:off x="4833700" y="2389575"/>
            <a:ext cx="33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Perform</a:t>
            </a: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 fine-tuning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89" y="116445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14" y="4165855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9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67" name="Google Shape;767;p59"/>
          <p:cNvSpPr txBox="1"/>
          <p:nvPr>
            <p:ph idx="1" type="subTitle"/>
          </p:nvPr>
        </p:nvSpPr>
        <p:spPr>
          <a:xfrm>
            <a:off x="830650" y="1741250"/>
            <a:ext cx="24852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useful is GPT-3 in understanding and generating legal language?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 be useful or even efficient in potential for compliance checking tasks?</a:t>
            </a:r>
            <a:endParaRPr/>
          </a:p>
        </p:txBody>
      </p:sp>
      <p:sp>
        <p:nvSpPr>
          <p:cNvPr id="768" name="Google Shape;768;p59"/>
          <p:cNvSpPr txBox="1"/>
          <p:nvPr>
            <p:ph idx="4" type="title"/>
          </p:nvPr>
        </p:nvSpPr>
        <p:spPr>
          <a:xfrm>
            <a:off x="3531202" y="2156750"/>
            <a:ext cx="10167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GPT-3</a:t>
            </a:r>
            <a:endParaRPr sz="2400"/>
          </a:p>
        </p:txBody>
      </p:sp>
      <p:sp>
        <p:nvSpPr>
          <p:cNvPr id="769" name="Google Shape;769;p59"/>
          <p:cNvSpPr txBox="1"/>
          <p:nvPr>
            <p:ph idx="7" type="subTitle"/>
          </p:nvPr>
        </p:nvSpPr>
        <p:spPr>
          <a:xfrm>
            <a:off x="830654" y="1461375"/>
            <a:ext cx="2485200" cy="3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</a:t>
            </a:r>
            <a:endParaRPr/>
          </a:p>
        </p:txBody>
      </p:sp>
      <p:sp>
        <p:nvSpPr>
          <p:cNvPr id="770" name="Google Shape;770;p59"/>
          <p:cNvSpPr txBox="1"/>
          <p:nvPr>
            <p:ph idx="13" type="subTitle"/>
          </p:nvPr>
        </p:nvSpPr>
        <p:spPr>
          <a:xfrm>
            <a:off x="5828125" y="1741250"/>
            <a:ext cx="24852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</a:t>
            </a:r>
            <a:r>
              <a:rPr lang="en"/>
              <a:t>T5 be used as a text-to-text model for handling legal text?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 transform privacy policies into compliance related representations?</a:t>
            </a:r>
            <a:endParaRPr/>
          </a:p>
        </p:txBody>
      </p:sp>
      <p:sp>
        <p:nvSpPr>
          <p:cNvPr id="771" name="Google Shape;771;p59"/>
          <p:cNvSpPr txBox="1"/>
          <p:nvPr>
            <p:ph idx="16" type="title"/>
          </p:nvPr>
        </p:nvSpPr>
        <p:spPr>
          <a:xfrm>
            <a:off x="4763250" y="2156750"/>
            <a:ext cx="828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T5</a:t>
            </a:r>
            <a:endParaRPr sz="2400"/>
          </a:p>
        </p:txBody>
      </p:sp>
      <p:sp>
        <p:nvSpPr>
          <p:cNvPr id="772" name="Google Shape;772;p59"/>
          <p:cNvSpPr txBox="1"/>
          <p:nvPr>
            <p:ph idx="19" type="subTitle"/>
          </p:nvPr>
        </p:nvSpPr>
        <p:spPr>
          <a:xfrm>
            <a:off x="5828129" y="1461375"/>
            <a:ext cx="2485200" cy="3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Experiment Strategy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78" name="Google Shape;778;p60"/>
          <p:cNvSpPr txBox="1"/>
          <p:nvPr/>
        </p:nvSpPr>
        <p:spPr>
          <a:xfrm>
            <a:off x="1443950" y="1605652"/>
            <a:ext cx="46029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Model Selection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: Explore pre-trained models like GPT-3 and T5 alongside BERT, evaluating their performance on GDPR-specific tasks (e.g., classification, information extraction).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Dataset Preparation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: Create a comprehensive dataset of privacy policies annotated with GDPR provisions and compliance flags.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Fine-tuning: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Adapt chosen models to the legal domain by fine-tuning on the GDPR dataset, focusing on accuracy and interpretability.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60"/>
          <p:cNvSpPr txBox="1"/>
          <p:nvPr/>
        </p:nvSpPr>
        <p:spPr>
          <a:xfrm>
            <a:off x="713234" y="1218125"/>
            <a:ext cx="8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01.</a:t>
            </a:r>
            <a:endParaRPr sz="3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80" name="Google Shape;780;p60"/>
          <p:cNvSpPr txBox="1"/>
          <p:nvPr/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Pre-training and Fine-tuning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81" name="Google Shape;781;p60"/>
          <p:cNvPicPr preferRelativeResize="0"/>
          <p:nvPr/>
        </p:nvPicPr>
        <p:blipFill rotWithShape="1">
          <a:blip r:embed="rId3">
            <a:alphaModFix/>
          </a:blip>
          <a:srcRect b="0" l="60908" r="0" t="0"/>
          <a:stretch/>
        </p:blipFill>
        <p:spPr>
          <a:xfrm>
            <a:off x="6046850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Experiment Strategy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87" name="Google Shape;787;p61"/>
          <p:cNvSpPr txBox="1"/>
          <p:nvPr/>
        </p:nvSpPr>
        <p:spPr>
          <a:xfrm>
            <a:off x="1443950" y="1605650"/>
            <a:ext cx="46029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Metrics: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Use several metrics like precision, recall, F1-score, positives/negatives to understand the 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numerical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of the model.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Human evaluation: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Conduct human evaluations of model outputs for accuracy and interpretability, refining the model based on feedback.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Model comparison: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Compare the performance of different models, evaluate them and identify the optimal choice that answers the research questions.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61"/>
          <p:cNvSpPr txBox="1"/>
          <p:nvPr/>
        </p:nvSpPr>
        <p:spPr>
          <a:xfrm>
            <a:off x="713234" y="1218125"/>
            <a:ext cx="8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02.</a:t>
            </a:r>
            <a:endParaRPr sz="3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89" name="Google Shape;789;p61"/>
          <p:cNvSpPr txBox="1"/>
          <p:nvPr/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Evaluation and Refinement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90" name="Google Shape;790;p61"/>
          <p:cNvPicPr preferRelativeResize="0"/>
          <p:nvPr/>
        </p:nvPicPr>
        <p:blipFill rotWithShape="1">
          <a:blip r:embed="rId3">
            <a:alphaModFix/>
          </a:blip>
          <a:srcRect b="0" l="60908" r="0" t="0"/>
          <a:stretch/>
        </p:blipFill>
        <p:spPr>
          <a:xfrm>
            <a:off x="6046850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2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Experiment Strategy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96" name="Google Shape;796;p62"/>
          <p:cNvSpPr txBox="1"/>
          <p:nvPr/>
        </p:nvSpPr>
        <p:spPr>
          <a:xfrm>
            <a:off x="1443950" y="1605649"/>
            <a:ext cx="4602900" cy="28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Continuous learning: 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Implement periodic retraining on updated privacy policies and legal rulings to maintain model accuracy and adaptability.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Active learning: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Integrate mechanisms for querying human experts on ambiguous cases or emerging legal interpretations.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Performance monitoring: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Track the model's performance in real-world settings and adjust the training data or fine-tuning approach as needed.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62"/>
          <p:cNvSpPr txBox="1"/>
          <p:nvPr/>
        </p:nvSpPr>
        <p:spPr>
          <a:xfrm>
            <a:off x="713234" y="1218125"/>
            <a:ext cx="8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03.</a:t>
            </a:r>
            <a:endParaRPr sz="3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Adaptation and Monitoring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99" name="Google Shape;799;p62"/>
          <p:cNvPicPr preferRelativeResize="0"/>
          <p:nvPr/>
        </p:nvPicPr>
        <p:blipFill rotWithShape="1">
          <a:blip r:embed="rId3">
            <a:alphaModFix/>
          </a:blip>
          <a:srcRect b="0" l="60908" r="0" t="0"/>
          <a:stretch/>
        </p:blipFill>
        <p:spPr>
          <a:xfrm>
            <a:off x="6046850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 Questions</a:t>
            </a:r>
            <a:endParaRPr/>
          </a:p>
        </p:txBody>
      </p:sp>
      <p:sp>
        <p:nvSpPr>
          <p:cNvPr id="805" name="Google Shape;805;p63"/>
          <p:cNvSpPr txBox="1"/>
          <p:nvPr>
            <p:ph idx="1" type="subTitle"/>
          </p:nvPr>
        </p:nvSpPr>
        <p:spPr>
          <a:xfrm>
            <a:off x="720000" y="3650717"/>
            <a:ext cx="3186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selected model handle legal language intricacies present in GDPR and other data protection laws?</a:t>
            </a:r>
            <a:endParaRPr/>
          </a:p>
        </p:txBody>
      </p:sp>
      <p:sp>
        <p:nvSpPr>
          <p:cNvPr id="806" name="Google Shape;806;p63"/>
          <p:cNvSpPr txBox="1"/>
          <p:nvPr>
            <p:ph idx="2" type="subTitle"/>
          </p:nvPr>
        </p:nvSpPr>
        <p:spPr>
          <a:xfrm>
            <a:off x="5486850" y="3585750"/>
            <a:ext cx="28503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impact does fine-tuning have on model performance, and how well does it adapt to changes in privacy policies?</a:t>
            </a:r>
            <a:endParaRPr/>
          </a:p>
        </p:txBody>
      </p:sp>
      <p:sp>
        <p:nvSpPr>
          <p:cNvPr id="807" name="Google Shape;807;p63"/>
          <p:cNvSpPr txBox="1"/>
          <p:nvPr>
            <p:ph idx="14" type="subTitle"/>
          </p:nvPr>
        </p:nvSpPr>
        <p:spPr>
          <a:xfrm>
            <a:off x="720000" y="3075375"/>
            <a:ext cx="296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details</a:t>
            </a:r>
            <a:endParaRPr/>
          </a:p>
        </p:txBody>
      </p:sp>
      <p:sp>
        <p:nvSpPr>
          <p:cNvPr id="808" name="Google Shape;808;p63"/>
          <p:cNvSpPr txBox="1"/>
          <p:nvPr>
            <p:ph idx="15" type="subTitle"/>
          </p:nvPr>
        </p:nvSpPr>
        <p:spPr>
          <a:xfrm>
            <a:off x="5486850" y="3075375"/>
            <a:ext cx="2850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</p:txBody>
      </p:sp>
      <p:cxnSp>
        <p:nvCxnSpPr>
          <p:cNvPr id="809" name="Google Shape;809;p63"/>
          <p:cNvCxnSpPr/>
          <p:nvPr/>
        </p:nvCxnSpPr>
        <p:spPr>
          <a:xfrm>
            <a:off x="718975" y="2884550"/>
            <a:ext cx="771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0" name="Google Shape;8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1" y="1304242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3"/>
          <p:cNvSpPr txBox="1"/>
          <p:nvPr>
            <p:ph idx="1" type="subTitle"/>
          </p:nvPr>
        </p:nvSpPr>
        <p:spPr>
          <a:xfrm>
            <a:off x="720000" y="1669517"/>
            <a:ext cx="3186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accurately does the NLP model identify and extract key compliance elements from privacy policies?</a:t>
            </a:r>
            <a:endParaRPr/>
          </a:p>
        </p:txBody>
      </p:sp>
      <p:sp>
        <p:nvSpPr>
          <p:cNvPr id="812" name="Google Shape;812;p63"/>
          <p:cNvSpPr txBox="1"/>
          <p:nvPr>
            <p:ph idx="2" type="subTitle"/>
          </p:nvPr>
        </p:nvSpPr>
        <p:spPr>
          <a:xfrm>
            <a:off x="5486850" y="1604550"/>
            <a:ext cx="28503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sensitive is the NLP model to updates or amendments in privacy policies, and how quickly does it adapt to these changes?</a:t>
            </a:r>
            <a:endParaRPr/>
          </a:p>
        </p:txBody>
      </p:sp>
      <p:sp>
        <p:nvSpPr>
          <p:cNvPr id="813" name="Google Shape;813;p63"/>
          <p:cNvSpPr txBox="1"/>
          <p:nvPr>
            <p:ph idx="14" type="subTitle"/>
          </p:nvPr>
        </p:nvSpPr>
        <p:spPr>
          <a:xfrm>
            <a:off x="720000" y="1094175"/>
            <a:ext cx="296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elements</a:t>
            </a:r>
            <a:endParaRPr/>
          </a:p>
        </p:txBody>
      </p:sp>
      <p:sp>
        <p:nvSpPr>
          <p:cNvPr id="814" name="Google Shape;814;p63"/>
          <p:cNvSpPr txBox="1"/>
          <p:nvPr>
            <p:ph idx="15" type="subTitle"/>
          </p:nvPr>
        </p:nvSpPr>
        <p:spPr>
          <a:xfrm>
            <a:off x="5486850" y="1094175"/>
            <a:ext cx="2850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20" name="Google Shape;8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200"/>
            <a:ext cx="8839198" cy="346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826" name="Google Shape;8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0">
            <a:off x="-13339" y="1361357"/>
            <a:ext cx="2012929" cy="132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9" name="Google Shape;539;p39"/>
          <p:cNvSpPr txBox="1"/>
          <p:nvPr>
            <p:ph idx="2" type="title"/>
          </p:nvPr>
        </p:nvSpPr>
        <p:spPr>
          <a:xfrm>
            <a:off x="830625" y="1298650"/>
            <a:ext cx="879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540" name="Google Shape;540;p39"/>
          <p:cNvSpPr txBox="1"/>
          <p:nvPr>
            <p:ph idx="1" type="subTitle"/>
          </p:nvPr>
        </p:nvSpPr>
        <p:spPr>
          <a:xfrm>
            <a:off x="1916514" y="1979025"/>
            <a:ext cx="26727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541" name="Google Shape;541;p39"/>
          <p:cNvSpPr txBox="1"/>
          <p:nvPr>
            <p:ph idx="3" type="title"/>
          </p:nvPr>
        </p:nvSpPr>
        <p:spPr>
          <a:xfrm>
            <a:off x="830625" y="1979038"/>
            <a:ext cx="879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42" name="Google Shape;542;p39"/>
          <p:cNvSpPr txBox="1"/>
          <p:nvPr>
            <p:ph idx="4" type="subTitle"/>
          </p:nvPr>
        </p:nvSpPr>
        <p:spPr>
          <a:xfrm>
            <a:off x="1916514" y="2659413"/>
            <a:ext cx="26727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sp>
        <p:nvSpPr>
          <p:cNvPr id="543" name="Google Shape;543;p39"/>
          <p:cNvSpPr txBox="1"/>
          <p:nvPr>
            <p:ph idx="5" type="title"/>
          </p:nvPr>
        </p:nvSpPr>
        <p:spPr>
          <a:xfrm>
            <a:off x="830625" y="2659425"/>
            <a:ext cx="879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44" name="Google Shape;544;p39"/>
          <p:cNvSpPr txBox="1"/>
          <p:nvPr>
            <p:ph idx="6" type="subTitle"/>
          </p:nvPr>
        </p:nvSpPr>
        <p:spPr>
          <a:xfrm>
            <a:off x="5881401" y="1298650"/>
            <a:ext cx="26727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545" name="Google Shape;545;p39"/>
          <p:cNvSpPr txBox="1"/>
          <p:nvPr>
            <p:ph idx="9" type="title"/>
          </p:nvPr>
        </p:nvSpPr>
        <p:spPr>
          <a:xfrm>
            <a:off x="4795500" y="1304051"/>
            <a:ext cx="879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46" name="Google Shape;546;p39"/>
          <p:cNvSpPr txBox="1"/>
          <p:nvPr>
            <p:ph idx="13" type="subTitle"/>
          </p:nvPr>
        </p:nvSpPr>
        <p:spPr>
          <a:xfrm>
            <a:off x="5881376" y="1984451"/>
            <a:ext cx="26727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Strategy</a:t>
            </a:r>
            <a:endParaRPr/>
          </a:p>
        </p:txBody>
      </p:sp>
      <p:sp>
        <p:nvSpPr>
          <p:cNvPr id="547" name="Google Shape;547;p39"/>
          <p:cNvSpPr txBox="1"/>
          <p:nvPr>
            <p:ph idx="14" type="title"/>
          </p:nvPr>
        </p:nvSpPr>
        <p:spPr>
          <a:xfrm>
            <a:off x="4795500" y="1984450"/>
            <a:ext cx="879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48" name="Google Shape;548;p39"/>
          <p:cNvSpPr txBox="1"/>
          <p:nvPr>
            <p:ph idx="15" type="subTitle"/>
          </p:nvPr>
        </p:nvSpPr>
        <p:spPr>
          <a:xfrm>
            <a:off x="5881374" y="2659425"/>
            <a:ext cx="26727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Questions</a:t>
            </a:r>
            <a:endParaRPr/>
          </a:p>
        </p:txBody>
      </p:sp>
      <p:sp>
        <p:nvSpPr>
          <p:cNvPr id="549" name="Google Shape;549;p39"/>
          <p:cNvSpPr txBox="1"/>
          <p:nvPr>
            <p:ph idx="16" type="title"/>
          </p:nvPr>
        </p:nvSpPr>
        <p:spPr>
          <a:xfrm>
            <a:off x="4795500" y="2664838"/>
            <a:ext cx="879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50" name="Google Shape;550;p39"/>
          <p:cNvSpPr txBox="1"/>
          <p:nvPr>
            <p:ph idx="17" type="subTitle"/>
          </p:nvPr>
        </p:nvSpPr>
        <p:spPr>
          <a:xfrm>
            <a:off x="1916511" y="1298638"/>
            <a:ext cx="26727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6" name="Google Shape;556;p40"/>
          <p:cNvSpPr txBox="1"/>
          <p:nvPr>
            <p:ph idx="1" type="subTitle"/>
          </p:nvPr>
        </p:nvSpPr>
        <p:spPr>
          <a:xfrm>
            <a:off x="720000" y="2062250"/>
            <a:ext cx="4201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field of artificial intelligence that focuses on the interaction between computers and humans using natural language.</a:t>
            </a:r>
            <a:endParaRPr/>
          </a:p>
        </p:txBody>
      </p:sp>
      <p:sp>
        <p:nvSpPr>
          <p:cNvPr id="557" name="Google Shape;557;p40"/>
          <p:cNvSpPr txBox="1"/>
          <p:nvPr>
            <p:ph idx="2" type="subTitle"/>
          </p:nvPr>
        </p:nvSpPr>
        <p:spPr>
          <a:xfrm>
            <a:off x="3952675" y="3754350"/>
            <a:ext cx="452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comprehensive data protection law in the European Union, governing the processing of personal data.</a:t>
            </a:r>
            <a:endParaRPr/>
          </a:p>
        </p:txBody>
      </p:sp>
      <p:sp>
        <p:nvSpPr>
          <p:cNvPr id="558" name="Google Shape;558;p40"/>
          <p:cNvSpPr txBox="1"/>
          <p:nvPr>
            <p:ph idx="17" type="subTitle"/>
          </p:nvPr>
        </p:nvSpPr>
        <p:spPr>
          <a:xfrm>
            <a:off x="3952675" y="3380175"/>
            <a:ext cx="4585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Protection Regulation (GDPR)</a:t>
            </a:r>
            <a:endParaRPr/>
          </a:p>
        </p:txBody>
      </p:sp>
      <p:pic>
        <p:nvPicPr>
          <p:cNvPr id="559" name="Google Shape;5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0"/>
          <p:cNvSpPr txBox="1"/>
          <p:nvPr>
            <p:ph idx="16" type="subTitle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(NLP)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66" name="Google Shape;566;p41"/>
          <p:cNvSpPr txBox="1"/>
          <p:nvPr>
            <p:ph idx="1" type="subTitle"/>
          </p:nvPr>
        </p:nvSpPr>
        <p:spPr>
          <a:xfrm>
            <a:off x="830654" y="1741250"/>
            <a:ext cx="2485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searching primary sources like Google scholar</a:t>
            </a:r>
            <a:endParaRPr/>
          </a:p>
        </p:txBody>
      </p:sp>
      <p:sp>
        <p:nvSpPr>
          <p:cNvPr id="567" name="Google Shape;567;p41"/>
          <p:cNvSpPr txBox="1"/>
          <p:nvPr>
            <p:ph idx="4" type="title"/>
          </p:nvPr>
        </p:nvSpPr>
        <p:spPr>
          <a:xfrm>
            <a:off x="3510288" y="1461400"/>
            <a:ext cx="8286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endParaRPr/>
          </a:p>
        </p:txBody>
      </p:sp>
      <p:sp>
        <p:nvSpPr>
          <p:cNvPr id="568" name="Google Shape;568;p41"/>
          <p:cNvSpPr txBox="1"/>
          <p:nvPr>
            <p:ph idx="7" type="subTitle"/>
          </p:nvPr>
        </p:nvSpPr>
        <p:spPr>
          <a:xfrm>
            <a:off x="830654" y="1461375"/>
            <a:ext cx="2485200" cy="3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sp>
        <p:nvSpPr>
          <p:cNvPr id="569" name="Google Shape;569;p41"/>
          <p:cNvSpPr txBox="1"/>
          <p:nvPr>
            <p:ph idx="13" type="subTitle"/>
          </p:nvPr>
        </p:nvSpPr>
        <p:spPr>
          <a:xfrm>
            <a:off x="5828129" y="1741250"/>
            <a:ext cx="2485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33 papers added to the log</a:t>
            </a:r>
            <a:endParaRPr/>
          </a:p>
        </p:txBody>
      </p:sp>
      <p:sp>
        <p:nvSpPr>
          <p:cNvPr id="570" name="Google Shape;570;p41"/>
          <p:cNvSpPr txBox="1"/>
          <p:nvPr>
            <p:ph idx="16" type="title"/>
          </p:nvPr>
        </p:nvSpPr>
        <p:spPr>
          <a:xfrm>
            <a:off x="4847113" y="1461400"/>
            <a:ext cx="8286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71" name="Google Shape;571;p41"/>
          <p:cNvSpPr txBox="1"/>
          <p:nvPr>
            <p:ph idx="19" type="subTitle"/>
          </p:nvPr>
        </p:nvSpPr>
        <p:spPr>
          <a:xfrm>
            <a:off x="5828129" y="1461375"/>
            <a:ext cx="2485200" cy="3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and GDPR Audit</a:t>
            </a:r>
            <a:endParaRPr/>
          </a:p>
        </p:txBody>
      </p:sp>
      <p:sp>
        <p:nvSpPr>
          <p:cNvPr id="577" name="Google Shape;577;p42"/>
          <p:cNvSpPr txBox="1"/>
          <p:nvPr>
            <p:ph idx="1" type="subTitle"/>
          </p:nvPr>
        </p:nvSpPr>
        <p:spPr>
          <a:xfrm>
            <a:off x="720000" y="2062250"/>
            <a:ext cx="4201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refers to the adherence of an organization's practices, policies, and processes to relevant laws and regulations.</a:t>
            </a:r>
            <a:endParaRPr/>
          </a:p>
        </p:txBody>
      </p:sp>
      <p:sp>
        <p:nvSpPr>
          <p:cNvPr id="578" name="Google Shape;578;p42"/>
          <p:cNvSpPr txBox="1"/>
          <p:nvPr>
            <p:ph idx="2" type="subTitle"/>
          </p:nvPr>
        </p:nvSpPr>
        <p:spPr>
          <a:xfrm>
            <a:off x="3952675" y="3754350"/>
            <a:ext cx="452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GDPR compliance audit involves assessing and verifying that an organization follows the principles and requirements outlined in the GDPR.</a:t>
            </a:r>
            <a:endParaRPr/>
          </a:p>
        </p:txBody>
      </p:sp>
      <p:sp>
        <p:nvSpPr>
          <p:cNvPr id="579" name="Google Shape;579;p42"/>
          <p:cNvSpPr txBox="1"/>
          <p:nvPr>
            <p:ph idx="17" type="subTitle"/>
          </p:nvPr>
        </p:nvSpPr>
        <p:spPr>
          <a:xfrm>
            <a:off x="3952675" y="3380175"/>
            <a:ext cx="4585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GDPR Compliance Audit</a:t>
            </a:r>
            <a:endParaRPr/>
          </a:p>
        </p:txBody>
      </p:sp>
      <p:pic>
        <p:nvPicPr>
          <p:cNvPr id="580" name="Google Shape;5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2"/>
          <p:cNvSpPr txBox="1"/>
          <p:nvPr>
            <p:ph idx="16" type="subTitle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GDPR</a:t>
            </a:r>
            <a:endParaRPr/>
          </a:p>
        </p:txBody>
      </p:sp>
      <p:sp>
        <p:nvSpPr>
          <p:cNvPr id="587" name="Google Shape;587;p43"/>
          <p:cNvSpPr txBox="1"/>
          <p:nvPr>
            <p:ph idx="1" type="subTitle"/>
          </p:nvPr>
        </p:nvSpPr>
        <p:spPr>
          <a:xfrm>
            <a:off x="1900350" y="4294850"/>
            <a:ext cx="37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requiring organizations to adopt transparent and lawful practices.</a:t>
            </a:r>
            <a:endParaRPr/>
          </a:p>
        </p:txBody>
      </p:sp>
      <p:sp>
        <p:nvSpPr>
          <p:cNvPr id="588" name="Google Shape;588;p43"/>
          <p:cNvSpPr txBox="1"/>
          <p:nvPr>
            <p:ph idx="6" type="title"/>
          </p:nvPr>
        </p:nvSpPr>
        <p:spPr>
          <a:xfrm>
            <a:off x="6152000" y="33553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9" name="Google Shape;589;p43"/>
          <p:cNvSpPr txBox="1"/>
          <p:nvPr>
            <p:ph idx="7" type="title"/>
          </p:nvPr>
        </p:nvSpPr>
        <p:spPr>
          <a:xfrm>
            <a:off x="3435999" y="249337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720000" y="20085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protection</a:t>
            </a:r>
            <a:endParaRPr/>
          </a:p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3436000" y="2977475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Consent</a:t>
            </a:r>
            <a:endParaRPr/>
          </a:p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6152000" y="3839382"/>
            <a:ext cx="217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rights</a:t>
            </a:r>
            <a:endParaRPr/>
          </a:p>
        </p:txBody>
      </p:sp>
      <p:sp>
        <p:nvSpPr>
          <p:cNvPr id="593" name="Google Shape;593;p43"/>
          <p:cNvSpPr txBox="1"/>
          <p:nvPr>
            <p:ph idx="5" type="title"/>
          </p:nvPr>
        </p:nvSpPr>
        <p:spPr>
          <a:xfrm>
            <a:off x="720000" y="152447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94" name="Google Shape;5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3941652">
            <a:off x="7624675" y="1322921"/>
            <a:ext cx="1612200" cy="12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946641">
            <a:off x="-1205188" y="3728502"/>
            <a:ext cx="3516601" cy="27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3"/>
          <p:cNvSpPr txBox="1"/>
          <p:nvPr>
            <p:ph idx="1" type="subTitle"/>
          </p:nvPr>
        </p:nvSpPr>
        <p:spPr>
          <a:xfrm>
            <a:off x="720000" y="1044050"/>
            <a:ext cx="505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GDPR addresses issues like: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02" name="Google Shape;602;p44"/>
          <p:cNvSpPr txBox="1"/>
          <p:nvPr>
            <p:ph idx="1" type="subTitle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Importance of personal data and aligning processing agreements with GDPR regulations.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Complexity of GDPR requirements and the need for compliance audits.</a:t>
            </a:r>
            <a:endParaRPr/>
          </a:p>
        </p:txBody>
      </p:sp>
      <p:sp>
        <p:nvSpPr>
          <p:cNvPr id="603" name="Google Shape;603;p44"/>
          <p:cNvSpPr txBox="1"/>
          <p:nvPr>
            <p:ph idx="9" type="subTitle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04" name="Google Shape;604;p44"/>
          <p:cNvSpPr txBox="1"/>
          <p:nvPr>
            <p:ph idx="5" type="title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anchorCtr="0" anchor="b" bIns="128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"/>
          <p:cNvSpPr txBox="1"/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0" name="Google Shape;610;p45"/>
          <p:cNvSpPr txBox="1"/>
          <p:nvPr>
            <p:ph idx="1" type="subTitle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Resource-intensive manual auditing of Data Processing Agreements (DPAs) and Privacy Policy Statements.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 audits are resource-consuming and prone to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Attempts to automate compliance checking face limitations in accuracy and coverage.</a:t>
            </a:r>
            <a:endParaRPr/>
          </a:p>
        </p:txBody>
      </p:sp>
      <p:sp>
        <p:nvSpPr>
          <p:cNvPr id="611" name="Google Shape;611;p45"/>
          <p:cNvSpPr txBox="1"/>
          <p:nvPr>
            <p:ph idx="9" type="subTitle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2" name="Google Shape;612;p45"/>
          <p:cNvSpPr txBox="1"/>
          <p:nvPr>
            <p:ph idx="5" type="title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anchorCtr="0" anchor="b" bIns="128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ble of Contents by Slidesgo">
  <a:themeElements>
    <a:clrScheme name="Simple Light">
      <a:dk1>
        <a:srgbClr val="252525"/>
      </a:dk1>
      <a:lt1>
        <a:srgbClr val="FFFFFF"/>
      </a:lt1>
      <a:dk2>
        <a:srgbClr val="E3E3E3"/>
      </a:dk2>
      <a:lt2>
        <a:srgbClr val="86848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