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CC2-68D1-4B84-8B7F-DC67E239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3FD8C-9FBF-43F7-A68D-EBCEE779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F551-21A5-4CA0-9ACC-B7DE7272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25/03/2022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EEFDA-9FFF-42E7-8031-E92FDE30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56CA-F738-49D6-B657-AF66FB4B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225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8E4C-6945-405C-875E-1741DEBE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1BFFA-A671-45F4-93AF-2481995A4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7EFC-54DA-4EEC-B56F-0ACC8E94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25/03/2022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6F0D-6550-4609-BAB2-062DC73B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9218-C270-4878-A819-E7FBAA1B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299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964D4-E90D-4C00-88CB-A138040B9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8B6AA-7EA9-4021-8854-D5FADAF1D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A0DE8-D8CA-472A-8A6A-F4091DC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25/03/2022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6783-6A9D-4DA8-BAF8-2464BE2C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A84C-1265-4F83-9CFE-0D7C7808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10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F8C7-A1EA-42EB-AD5A-F9935F22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DEB2-C247-41CB-B972-65427D2D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B9C2-25D7-435C-A75D-32436EE1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25/03/2022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3326-C3EE-45E8-8EAA-61D96282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A1058-BC0A-485A-B263-6A54480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311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9A6B-EDEA-47A8-B1F3-884F5CF1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32653-C5DB-42F9-9C3B-124B7AECC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93C71-D3AC-4A44-9653-163DBD05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25/03/2022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CDEF-E04C-4C0F-B319-35FF343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7E95-755B-4B6F-967E-F3638BAF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919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6DB5-E34A-4166-99D9-5A680663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0A34-0C9F-41B3-9275-4632779C4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EAF0E-BF9E-4977-A673-2BD7850BC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57D8-C40C-4F53-8D51-628440D0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25/03/2022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8BFFC-6DFD-43F9-AD2B-1A137ADE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AF5CE-60F2-43BC-B973-B2610ADE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094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780A-0564-4899-B3DF-FC04C96A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47FE3-7EB9-42D0-BD6E-F2D704EE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1B8D4-2A5D-480C-9965-1F1318734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1E036-E515-46EB-9D71-1547E730E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03C8E-2232-4398-9441-C11ABED07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D445D-AA6B-4B1E-AA01-61BB73EC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25/03/2022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82006-8B84-4612-8293-59C2D670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20D69-36DF-4E6D-A1F2-F8E4464A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756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F375-6B2A-4423-99CB-A3C7BB13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2A688-0637-48A1-9B60-D5F905CD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25/03/2022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6FA7-2A55-4260-B88D-2519B1B0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E4FF6-4DDD-4594-B3D1-F63B0BA8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346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B8AD7-0E28-423A-AE10-B9E78DD3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25/03/2022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26E9C-1541-4D3A-9ABC-612012EA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911CA-2A5F-4DBD-B47A-E989FD28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82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1756-07AC-461F-8EB6-2655BD10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B563-82A2-485B-8614-3CED900A2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7DF48-2973-4963-8A95-73E499786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4C70D-C039-4F00-A94B-7161D653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25/03/2022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1B11D-4F77-4164-B367-1D2671EF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F0357-C005-46E8-970D-97AB9123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20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5695-AC28-462D-9D6B-CB2CAC14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29D24-041D-4CBF-ABD5-67573F0E6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D569-641D-4BCE-BC06-5457C0566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52212-AFE4-4065-B37D-68AC909D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D41-87C6-424E-9CBC-7FFD6E461059}" type="datetimeFigureOut">
              <a:rPr lang="en-IL" smtClean="0"/>
              <a:t>25/03/2022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66590-5327-43CD-96D8-17BBA6B5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6265D-6ADA-49E8-8016-534E643D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955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5CE8F-E2B3-428B-A7A7-A0CD02D6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8F75D-4B24-4F56-9180-985BDA376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F50D3-EB74-440A-839C-2ABD5A4CB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F7D41-87C6-424E-9CBC-7FFD6E461059}" type="datetimeFigureOut">
              <a:rPr lang="en-IL" smtClean="0"/>
              <a:t>25/03/2022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A673-50FF-43FD-AFE0-4CDCD9FA3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39EBA-1C53-4123-8B91-9E4C9D588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3DA3B-DB40-452D-99B4-F6E5317C8F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645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333E5FC-ACB7-460A-A943-AB0996768325}"/>
              </a:ext>
            </a:extLst>
          </p:cNvPr>
          <p:cNvSpPr/>
          <p:nvPr/>
        </p:nvSpPr>
        <p:spPr>
          <a:xfrm>
            <a:off x="407505" y="3175553"/>
            <a:ext cx="407504" cy="40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3BEA5C-81E6-4A7F-882E-21DDEA7B4DBF}"/>
              </a:ext>
            </a:extLst>
          </p:cNvPr>
          <p:cNvSpPr/>
          <p:nvPr/>
        </p:nvSpPr>
        <p:spPr>
          <a:xfrm>
            <a:off x="407505" y="3911049"/>
            <a:ext cx="407504" cy="40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A9C8AC-C3E1-4957-85D1-62E70FBC4070}"/>
              </a:ext>
            </a:extLst>
          </p:cNvPr>
          <p:cNvSpPr/>
          <p:nvPr/>
        </p:nvSpPr>
        <p:spPr>
          <a:xfrm>
            <a:off x="2126976" y="2768049"/>
            <a:ext cx="407504" cy="407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24F176-1DFF-422E-8259-38EDF49BD0C8}"/>
              </a:ext>
            </a:extLst>
          </p:cNvPr>
          <p:cNvSpPr/>
          <p:nvPr/>
        </p:nvSpPr>
        <p:spPr>
          <a:xfrm>
            <a:off x="2126976" y="3503545"/>
            <a:ext cx="407504" cy="407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1BC2E9-D8DB-46E3-8166-790D99DA5CCC}"/>
              </a:ext>
            </a:extLst>
          </p:cNvPr>
          <p:cNvSpPr/>
          <p:nvPr/>
        </p:nvSpPr>
        <p:spPr>
          <a:xfrm>
            <a:off x="2126976" y="4239041"/>
            <a:ext cx="407504" cy="407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8A00E-9E40-464D-B1EF-DD4513523E6B}"/>
              </a:ext>
            </a:extLst>
          </p:cNvPr>
          <p:cNvSpPr txBox="1"/>
          <p:nvPr/>
        </p:nvSpPr>
        <p:spPr>
          <a:xfrm>
            <a:off x="967928" y="4378042"/>
            <a:ext cx="1002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VisProd</a:t>
            </a:r>
            <a:endParaRPr lang="en-IL" sz="2000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4E5522-41C3-4610-BDA3-A63D6FDEDD45}"/>
              </a:ext>
            </a:extLst>
          </p:cNvPr>
          <p:cNvSpPr txBox="1"/>
          <p:nvPr/>
        </p:nvSpPr>
        <p:spPr>
          <a:xfrm>
            <a:off x="1920808" y="4642159"/>
            <a:ext cx="922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shapes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(CE)</a:t>
            </a:r>
            <a:endParaRPr lang="en-IL" sz="2000" b="1" dirty="0">
              <a:solidFill>
                <a:schemeClr val="accent2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B778956-7679-447B-8CC2-A97933147BC2}"/>
              </a:ext>
            </a:extLst>
          </p:cNvPr>
          <p:cNvGrpSpPr/>
          <p:nvPr/>
        </p:nvGrpSpPr>
        <p:grpSpPr>
          <a:xfrm>
            <a:off x="815009" y="2971801"/>
            <a:ext cx="1311967" cy="1470992"/>
            <a:chOff x="815009" y="2971801"/>
            <a:chExt cx="1311967" cy="147099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446A48-8BE7-4082-A455-7FDF81A1039C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 flipV="1">
              <a:off x="815009" y="2971801"/>
              <a:ext cx="1311967" cy="4075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219A92-4B0C-472D-B7BB-AA0CC79E8772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815009" y="3379305"/>
              <a:ext cx="1311967" cy="32799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6621F-D799-4BB9-A65F-703822CEAB95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815009" y="3379305"/>
              <a:ext cx="1311967" cy="106348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9E218F8-BA3F-4BD2-900C-4AECA74C7B83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flipV="1">
              <a:off x="815009" y="2971801"/>
              <a:ext cx="1311967" cy="11430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C1A42D4-64F7-4A18-9A62-73B987A40B31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815009" y="3707297"/>
              <a:ext cx="1311967" cy="4075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94E0A9-8018-492B-BBD7-A0BEE81D31C2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815009" y="4114801"/>
              <a:ext cx="1311967" cy="32799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CA4A76C-356D-4F63-849D-9BC1B69A22D7}"/>
              </a:ext>
            </a:extLst>
          </p:cNvPr>
          <p:cNvSpPr txBox="1"/>
          <p:nvPr/>
        </p:nvSpPr>
        <p:spPr>
          <a:xfrm>
            <a:off x="674551" y="2249752"/>
            <a:ext cx="1340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Multi-class</a:t>
            </a:r>
          </a:p>
          <a:p>
            <a:pPr algn="ctr"/>
            <a:r>
              <a:rPr lang="en-US" sz="2000" b="1" dirty="0"/>
              <a:t>VisProd</a:t>
            </a:r>
            <a:endParaRPr lang="en-IL" sz="2000" b="1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279E2E-5469-4826-82F9-17684C810EC3}"/>
              </a:ext>
            </a:extLst>
          </p:cNvPr>
          <p:cNvCxnSpPr>
            <a:stCxn id="5" idx="4"/>
          </p:cNvCxnSpPr>
          <p:nvPr/>
        </p:nvCxnSpPr>
        <p:spPr>
          <a:xfrm>
            <a:off x="611257" y="3583057"/>
            <a:ext cx="0" cy="4522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E2C58FE-480C-4F15-9919-85057B56BED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2330728" y="3175553"/>
            <a:ext cx="0" cy="10634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1DE9565-AF54-4198-9AC8-55C0AF1A8DBF}"/>
              </a:ext>
            </a:extLst>
          </p:cNvPr>
          <p:cNvSpPr txBox="1"/>
          <p:nvPr/>
        </p:nvSpPr>
        <p:spPr>
          <a:xfrm>
            <a:off x="6816963" y="4493197"/>
            <a:ext cx="1459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color, shape</a:t>
            </a:r>
          </a:p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(CE)</a:t>
            </a:r>
            <a:endParaRPr lang="en-IL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ADC4EC4-E2EB-4079-B0B5-2669D8E3F818}"/>
              </a:ext>
            </a:extLst>
          </p:cNvPr>
          <p:cNvSpPr txBox="1"/>
          <p:nvPr/>
        </p:nvSpPr>
        <p:spPr>
          <a:xfrm>
            <a:off x="6509572" y="2151133"/>
            <a:ext cx="2074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Multi-class model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EF6BB51-F645-4F80-9E84-15E7C992C417}"/>
              </a:ext>
            </a:extLst>
          </p:cNvPr>
          <p:cNvSpPr txBox="1"/>
          <p:nvPr/>
        </p:nvSpPr>
        <p:spPr>
          <a:xfrm>
            <a:off x="9666471" y="4493197"/>
            <a:ext cx="1459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color, shape</a:t>
            </a:r>
          </a:p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(BCE)</a:t>
            </a:r>
            <a:endParaRPr lang="en-IL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00A00A9-7077-4DCF-8B3D-EEA85593A10E}"/>
              </a:ext>
            </a:extLst>
          </p:cNvPr>
          <p:cNvSpPr txBox="1"/>
          <p:nvPr/>
        </p:nvSpPr>
        <p:spPr>
          <a:xfrm>
            <a:off x="10763796" y="3835232"/>
            <a:ext cx="389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CI</a:t>
            </a:r>
            <a:endParaRPr lang="en-IL" sz="2000" b="1" dirty="0">
              <a:solidFill>
                <a:srgbClr val="00B0F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7059ABA-00FE-4DD3-AE6D-556A2E39ABFA}"/>
              </a:ext>
            </a:extLst>
          </p:cNvPr>
          <p:cNvSpPr txBox="1"/>
          <p:nvPr/>
        </p:nvSpPr>
        <p:spPr>
          <a:xfrm>
            <a:off x="9823954" y="2142618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CI-model</a:t>
            </a:r>
            <a:endParaRPr lang="en-IL" sz="2000" b="1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0FF0786-7567-4DFD-A20C-B67333B293AF}"/>
              </a:ext>
            </a:extLst>
          </p:cNvPr>
          <p:cNvCxnSpPr>
            <a:cxnSpLocks/>
          </p:cNvCxnSpPr>
          <p:nvPr/>
        </p:nvCxnSpPr>
        <p:spPr>
          <a:xfrm flipV="1">
            <a:off x="7546874" y="1792463"/>
            <a:ext cx="403179" cy="339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C82F7DFB-7362-4E46-AC66-01150D7DEC90}"/>
              </a:ext>
            </a:extLst>
          </p:cNvPr>
          <p:cNvSpPr txBox="1"/>
          <p:nvPr/>
        </p:nvSpPr>
        <p:spPr>
          <a:xfrm>
            <a:off x="7685725" y="1350216"/>
            <a:ext cx="99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Full-EM</a:t>
            </a:r>
            <a:endParaRPr lang="en-IL" sz="2000" b="1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81806DE-A106-4F78-9BAB-185317B45836}"/>
              </a:ext>
            </a:extLst>
          </p:cNvPr>
          <p:cNvCxnSpPr>
            <a:cxnSpLocks/>
          </p:cNvCxnSpPr>
          <p:nvPr/>
        </p:nvCxnSpPr>
        <p:spPr>
          <a:xfrm flipV="1">
            <a:off x="10257184" y="1783948"/>
            <a:ext cx="403179" cy="339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35E9CB2-5787-4F20-90F7-AB6D47D5DD7E}"/>
              </a:ext>
            </a:extLst>
          </p:cNvPr>
          <p:cNvSpPr txBox="1"/>
          <p:nvPr/>
        </p:nvSpPr>
        <p:spPr>
          <a:xfrm>
            <a:off x="10483397" y="1341701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CI-EM</a:t>
            </a:r>
            <a:endParaRPr lang="en-IL" sz="20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FF7A1E6-6D89-4E13-98E7-62951E3E7EBC}"/>
              </a:ext>
            </a:extLst>
          </p:cNvPr>
          <p:cNvSpPr txBox="1"/>
          <p:nvPr/>
        </p:nvSpPr>
        <p:spPr>
          <a:xfrm>
            <a:off x="249633" y="4642159"/>
            <a:ext cx="819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colors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(CE)</a:t>
            </a:r>
            <a:endParaRPr lang="en-IL" sz="2000" b="1" dirty="0">
              <a:solidFill>
                <a:schemeClr val="accent1"/>
              </a:solidFill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7A99BADF-27CB-4746-856D-270A6567F79D}"/>
              </a:ext>
            </a:extLst>
          </p:cNvPr>
          <p:cNvSpPr/>
          <p:nvPr/>
        </p:nvSpPr>
        <p:spPr>
          <a:xfrm>
            <a:off x="3346786" y="3175553"/>
            <a:ext cx="407504" cy="40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E7B64096-B901-41C8-9B94-C4C87AEDE97F}"/>
              </a:ext>
            </a:extLst>
          </p:cNvPr>
          <p:cNvSpPr/>
          <p:nvPr/>
        </p:nvSpPr>
        <p:spPr>
          <a:xfrm>
            <a:off x="3346786" y="3911049"/>
            <a:ext cx="407504" cy="40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E28EC9EB-17CF-4D50-9D30-8BABC9081413}"/>
              </a:ext>
            </a:extLst>
          </p:cNvPr>
          <p:cNvSpPr/>
          <p:nvPr/>
        </p:nvSpPr>
        <p:spPr>
          <a:xfrm>
            <a:off x="5066257" y="2768049"/>
            <a:ext cx="407504" cy="407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0A28B679-D6D4-486B-B172-567E32AB7073}"/>
              </a:ext>
            </a:extLst>
          </p:cNvPr>
          <p:cNvSpPr/>
          <p:nvPr/>
        </p:nvSpPr>
        <p:spPr>
          <a:xfrm>
            <a:off x="5066257" y="3503545"/>
            <a:ext cx="407504" cy="407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C3AE3972-B0CF-4D9E-BA4C-7469F1851347}"/>
              </a:ext>
            </a:extLst>
          </p:cNvPr>
          <p:cNvSpPr/>
          <p:nvPr/>
        </p:nvSpPr>
        <p:spPr>
          <a:xfrm>
            <a:off x="5066257" y="4239041"/>
            <a:ext cx="407504" cy="407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21DACC4-F0FE-46F7-A37D-42C97A4AA1D1}"/>
              </a:ext>
            </a:extLst>
          </p:cNvPr>
          <p:cNvSpPr txBox="1"/>
          <p:nvPr/>
        </p:nvSpPr>
        <p:spPr>
          <a:xfrm>
            <a:off x="3907209" y="4378042"/>
            <a:ext cx="1002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VisProd</a:t>
            </a:r>
            <a:endParaRPr lang="en-IL" sz="2000" b="1" dirty="0">
              <a:solidFill>
                <a:srgbClr val="7030A0"/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543B2FB-0215-46B1-A68A-65CA0594773D}"/>
              </a:ext>
            </a:extLst>
          </p:cNvPr>
          <p:cNvSpPr txBox="1"/>
          <p:nvPr/>
        </p:nvSpPr>
        <p:spPr>
          <a:xfrm>
            <a:off x="4860089" y="4642159"/>
            <a:ext cx="922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shapes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(BCE)</a:t>
            </a:r>
            <a:endParaRPr lang="en-IL" sz="2000" b="1" dirty="0">
              <a:solidFill>
                <a:schemeClr val="accent2"/>
              </a:solidFill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81C060B-1BE2-4952-814D-CF363A1369F3}"/>
              </a:ext>
            </a:extLst>
          </p:cNvPr>
          <p:cNvGrpSpPr/>
          <p:nvPr/>
        </p:nvGrpSpPr>
        <p:grpSpPr>
          <a:xfrm>
            <a:off x="3754290" y="2971801"/>
            <a:ext cx="1311967" cy="1470992"/>
            <a:chOff x="1101891" y="2971801"/>
            <a:chExt cx="1311967" cy="1470992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162E21A-32E1-4AFF-AA97-A588BA8B7A49}"/>
                </a:ext>
              </a:extLst>
            </p:cNvPr>
            <p:cNvCxnSpPr>
              <a:stCxn id="217" idx="6"/>
              <a:endCxn id="219" idx="2"/>
            </p:cNvCxnSpPr>
            <p:nvPr/>
          </p:nvCxnSpPr>
          <p:spPr>
            <a:xfrm flipV="1">
              <a:off x="1101891" y="2971801"/>
              <a:ext cx="1311967" cy="4075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4031AE3-0F78-4ECD-B570-26CFC90B0842}"/>
                </a:ext>
              </a:extLst>
            </p:cNvPr>
            <p:cNvCxnSpPr>
              <a:stCxn id="217" idx="6"/>
              <a:endCxn id="220" idx="2"/>
            </p:cNvCxnSpPr>
            <p:nvPr/>
          </p:nvCxnSpPr>
          <p:spPr>
            <a:xfrm>
              <a:off x="1101891" y="3379305"/>
              <a:ext cx="1311967" cy="32799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8A4E6AB-79B6-49AE-BBC3-57AAA425D8F0}"/>
                </a:ext>
              </a:extLst>
            </p:cNvPr>
            <p:cNvCxnSpPr>
              <a:stCxn id="217" idx="6"/>
              <a:endCxn id="221" idx="2"/>
            </p:cNvCxnSpPr>
            <p:nvPr/>
          </p:nvCxnSpPr>
          <p:spPr>
            <a:xfrm>
              <a:off x="1101891" y="3379305"/>
              <a:ext cx="1311967" cy="106348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1E40803-713E-4879-A860-E6A89148A3B9}"/>
                </a:ext>
              </a:extLst>
            </p:cNvPr>
            <p:cNvCxnSpPr>
              <a:stCxn id="218" idx="6"/>
              <a:endCxn id="219" idx="2"/>
            </p:cNvCxnSpPr>
            <p:nvPr/>
          </p:nvCxnSpPr>
          <p:spPr>
            <a:xfrm flipV="1">
              <a:off x="1101891" y="2971801"/>
              <a:ext cx="1311967" cy="11430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23C49EA-9145-41AF-B8C9-BF0DC3581580}"/>
                </a:ext>
              </a:extLst>
            </p:cNvPr>
            <p:cNvCxnSpPr>
              <a:stCxn id="218" idx="6"/>
              <a:endCxn id="220" idx="2"/>
            </p:cNvCxnSpPr>
            <p:nvPr/>
          </p:nvCxnSpPr>
          <p:spPr>
            <a:xfrm flipV="1">
              <a:off x="1101891" y="3707297"/>
              <a:ext cx="1311967" cy="4075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0736531-559D-4DB3-81AC-CCBA0720A9B7}"/>
                </a:ext>
              </a:extLst>
            </p:cNvPr>
            <p:cNvCxnSpPr>
              <a:stCxn id="218" idx="6"/>
              <a:endCxn id="221" idx="2"/>
            </p:cNvCxnSpPr>
            <p:nvPr/>
          </p:nvCxnSpPr>
          <p:spPr>
            <a:xfrm>
              <a:off x="1101891" y="4114801"/>
              <a:ext cx="1311967" cy="32799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6C2CF5A0-1495-40FE-8116-C27F4CF88341}"/>
              </a:ext>
            </a:extLst>
          </p:cNvPr>
          <p:cNvSpPr txBox="1"/>
          <p:nvPr/>
        </p:nvSpPr>
        <p:spPr>
          <a:xfrm>
            <a:off x="3241360" y="2249752"/>
            <a:ext cx="2085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Binary multi-label</a:t>
            </a:r>
          </a:p>
          <a:p>
            <a:pPr algn="ctr"/>
            <a:r>
              <a:rPr lang="en-US" sz="2000" b="1" dirty="0"/>
              <a:t>VisProd</a:t>
            </a:r>
            <a:endParaRPr lang="en-IL" sz="20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2A04A95-4FBA-4CCA-B5F4-FC1C9BB10F75}"/>
              </a:ext>
            </a:extLst>
          </p:cNvPr>
          <p:cNvSpPr txBox="1"/>
          <p:nvPr/>
        </p:nvSpPr>
        <p:spPr>
          <a:xfrm>
            <a:off x="3188914" y="4642159"/>
            <a:ext cx="819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colors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(BCE)</a:t>
            </a:r>
            <a:endParaRPr lang="en-IL" sz="2000" b="1" dirty="0">
              <a:solidFill>
                <a:schemeClr val="accent1"/>
              </a:solidFill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2D69E05-86A8-43FC-A927-7696B563B036}"/>
              </a:ext>
            </a:extLst>
          </p:cNvPr>
          <p:cNvGrpSpPr/>
          <p:nvPr/>
        </p:nvGrpSpPr>
        <p:grpSpPr>
          <a:xfrm>
            <a:off x="6980221" y="2970273"/>
            <a:ext cx="1160980" cy="1184954"/>
            <a:chOff x="8632903" y="2404740"/>
            <a:chExt cx="830136" cy="847278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C633A47-56E6-4C9A-B515-349238C6E5B1}"/>
                </a:ext>
              </a:extLst>
            </p:cNvPr>
            <p:cNvSpPr/>
            <p:nvPr/>
          </p:nvSpPr>
          <p:spPr>
            <a:xfrm rot="2700000">
              <a:off x="8756984" y="2528821"/>
              <a:ext cx="599116" cy="599116"/>
            </a:xfrm>
            <a:prstGeom prst="rect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B98EA43-A3AC-4B74-8E48-91CDFEAA0368}"/>
                </a:ext>
              </a:extLst>
            </p:cNvPr>
            <p:cNvCxnSpPr>
              <a:cxnSpLocks/>
            </p:cNvCxnSpPr>
            <p:nvPr/>
          </p:nvCxnSpPr>
          <p:spPr>
            <a:xfrm>
              <a:off x="8632903" y="2824480"/>
              <a:ext cx="83013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FCA26F5-AE6D-42D5-8C84-CD06F785A809}"/>
                </a:ext>
              </a:extLst>
            </p:cNvPr>
            <p:cNvCxnSpPr/>
            <p:nvPr/>
          </p:nvCxnSpPr>
          <p:spPr>
            <a:xfrm>
              <a:off x="9056542" y="2404740"/>
              <a:ext cx="0" cy="84727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3" name="Oval 262">
            <a:extLst>
              <a:ext uri="{FF2B5EF4-FFF2-40B4-BE49-F238E27FC236}">
                <a16:creationId xmlns:a16="http://schemas.microsoft.com/office/drawing/2014/main" id="{1854A94F-86B3-41E7-9283-4A3B20B35073}"/>
              </a:ext>
            </a:extLst>
          </p:cNvPr>
          <p:cNvSpPr/>
          <p:nvPr/>
        </p:nvSpPr>
        <p:spPr>
          <a:xfrm>
            <a:off x="8165176" y="3353545"/>
            <a:ext cx="407504" cy="407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7E633ACE-BD69-4FC2-A3DE-163376BCCE89}"/>
              </a:ext>
            </a:extLst>
          </p:cNvPr>
          <p:cNvSpPr/>
          <p:nvPr/>
        </p:nvSpPr>
        <p:spPr>
          <a:xfrm>
            <a:off x="7368945" y="4154482"/>
            <a:ext cx="407504" cy="407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0B83E1D5-5C81-456F-996A-6869E6176C4A}"/>
              </a:ext>
            </a:extLst>
          </p:cNvPr>
          <p:cNvSpPr/>
          <p:nvPr/>
        </p:nvSpPr>
        <p:spPr>
          <a:xfrm>
            <a:off x="7368945" y="2563515"/>
            <a:ext cx="407504" cy="407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DE031C33-0E16-41CD-B756-FFE8E58A9359}"/>
              </a:ext>
            </a:extLst>
          </p:cNvPr>
          <p:cNvSpPr/>
          <p:nvPr/>
        </p:nvSpPr>
        <p:spPr>
          <a:xfrm>
            <a:off x="6572715" y="3353545"/>
            <a:ext cx="407504" cy="407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239BB74F-F7F5-414B-9112-B8F8ED1378AB}"/>
              </a:ext>
            </a:extLst>
          </p:cNvPr>
          <p:cNvGrpSpPr/>
          <p:nvPr/>
        </p:nvGrpSpPr>
        <p:grpSpPr>
          <a:xfrm>
            <a:off x="9758263" y="2970273"/>
            <a:ext cx="1160980" cy="1184954"/>
            <a:chOff x="8632903" y="2404740"/>
            <a:chExt cx="830136" cy="84727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35B6CBC-9988-44B5-9879-FCC7C5942833}"/>
                </a:ext>
              </a:extLst>
            </p:cNvPr>
            <p:cNvSpPr/>
            <p:nvPr/>
          </p:nvSpPr>
          <p:spPr>
            <a:xfrm rot="2700000">
              <a:off x="8756984" y="2528821"/>
              <a:ext cx="599116" cy="59911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68595FE5-38D8-487A-8AA4-9646557BE352}"/>
                </a:ext>
              </a:extLst>
            </p:cNvPr>
            <p:cNvCxnSpPr>
              <a:cxnSpLocks/>
            </p:cNvCxnSpPr>
            <p:nvPr/>
          </p:nvCxnSpPr>
          <p:spPr>
            <a:xfrm>
              <a:off x="8632903" y="2824480"/>
              <a:ext cx="83013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B6FDA1B-682E-45E7-95CF-38137CAFA495}"/>
                </a:ext>
              </a:extLst>
            </p:cNvPr>
            <p:cNvCxnSpPr/>
            <p:nvPr/>
          </p:nvCxnSpPr>
          <p:spPr>
            <a:xfrm>
              <a:off x="9056542" y="2404740"/>
              <a:ext cx="0" cy="84727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Oval 270">
            <a:extLst>
              <a:ext uri="{FF2B5EF4-FFF2-40B4-BE49-F238E27FC236}">
                <a16:creationId xmlns:a16="http://schemas.microsoft.com/office/drawing/2014/main" id="{8993D448-D2E4-4B77-AA86-DBDB95C83E03}"/>
              </a:ext>
            </a:extLst>
          </p:cNvPr>
          <p:cNvSpPr/>
          <p:nvPr/>
        </p:nvSpPr>
        <p:spPr>
          <a:xfrm>
            <a:off x="10943218" y="3353545"/>
            <a:ext cx="407504" cy="407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D207BA45-FBF8-4D27-B89A-43649BB5778E}"/>
              </a:ext>
            </a:extLst>
          </p:cNvPr>
          <p:cNvSpPr/>
          <p:nvPr/>
        </p:nvSpPr>
        <p:spPr>
          <a:xfrm>
            <a:off x="10146987" y="4154482"/>
            <a:ext cx="407504" cy="407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FB29A11A-03D7-43F2-80AE-FB44EA84FF2E}"/>
              </a:ext>
            </a:extLst>
          </p:cNvPr>
          <p:cNvSpPr/>
          <p:nvPr/>
        </p:nvSpPr>
        <p:spPr>
          <a:xfrm>
            <a:off x="10146987" y="2563515"/>
            <a:ext cx="407504" cy="407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76C86378-4E99-498A-A034-A988CA85CF52}"/>
              </a:ext>
            </a:extLst>
          </p:cNvPr>
          <p:cNvSpPr/>
          <p:nvPr/>
        </p:nvSpPr>
        <p:spPr>
          <a:xfrm>
            <a:off x="9350757" y="3353545"/>
            <a:ext cx="407504" cy="407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4857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418877-7770-47F8-A714-F70293F1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2161998"/>
            <a:ext cx="10736173" cy="25340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8993C70-99A0-47F7-8F3E-F354BEE7AEB5}"/>
              </a:ext>
            </a:extLst>
          </p:cNvPr>
          <p:cNvSpPr/>
          <p:nvPr/>
        </p:nvSpPr>
        <p:spPr>
          <a:xfrm>
            <a:off x="7424530" y="4224130"/>
            <a:ext cx="1302027" cy="5864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F3BAB7-6A89-48A7-8EFA-752CCA1E4377}"/>
              </a:ext>
            </a:extLst>
          </p:cNvPr>
          <p:cNvSpPr/>
          <p:nvPr/>
        </p:nvSpPr>
        <p:spPr>
          <a:xfrm>
            <a:off x="10336695" y="4224130"/>
            <a:ext cx="1302027" cy="5864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52FE68-9A35-4709-8E73-ABC623C73810}"/>
              </a:ext>
            </a:extLst>
          </p:cNvPr>
          <p:cNvCxnSpPr/>
          <p:nvPr/>
        </p:nvCxnSpPr>
        <p:spPr>
          <a:xfrm>
            <a:off x="8880612" y="4517334"/>
            <a:ext cx="13069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E2EF01-D46F-4C47-8964-9C73FBF48418}"/>
              </a:ext>
            </a:extLst>
          </p:cNvPr>
          <p:cNvSpPr txBox="1"/>
          <p:nvPr/>
        </p:nvSpPr>
        <p:spPr>
          <a:xfrm>
            <a:off x="9198041" y="3994114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EM</a:t>
            </a:r>
            <a:endParaRPr lang="en-IL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870150-6CB3-4382-80D7-FA165F4D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45" y="2047462"/>
            <a:ext cx="11225310" cy="276307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8993C70-99A0-47F7-8F3E-F354BEE7AEB5}"/>
              </a:ext>
            </a:extLst>
          </p:cNvPr>
          <p:cNvSpPr/>
          <p:nvPr/>
        </p:nvSpPr>
        <p:spPr>
          <a:xfrm>
            <a:off x="7424530" y="4224130"/>
            <a:ext cx="1302027" cy="5864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F3BAB7-6A89-48A7-8EFA-752CCA1E4377}"/>
              </a:ext>
            </a:extLst>
          </p:cNvPr>
          <p:cNvSpPr/>
          <p:nvPr/>
        </p:nvSpPr>
        <p:spPr>
          <a:xfrm>
            <a:off x="10336695" y="4224130"/>
            <a:ext cx="1302027" cy="5864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52FE68-9A35-4709-8E73-ABC623C73810}"/>
              </a:ext>
            </a:extLst>
          </p:cNvPr>
          <p:cNvCxnSpPr/>
          <p:nvPr/>
        </p:nvCxnSpPr>
        <p:spPr>
          <a:xfrm>
            <a:off x="8880612" y="4517334"/>
            <a:ext cx="13069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C301A-C71C-4BBD-AC88-A0EE20CF7B7D}"/>
              </a:ext>
            </a:extLst>
          </p:cNvPr>
          <p:cNvSpPr txBox="1"/>
          <p:nvPr/>
        </p:nvSpPr>
        <p:spPr>
          <a:xfrm>
            <a:off x="9198041" y="3994114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EM</a:t>
            </a:r>
            <a:endParaRPr lang="en-IL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6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43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 Livneh</dc:creator>
  <cp:lastModifiedBy>Oz Livneh</cp:lastModifiedBy>
  <cp:revision>7</cp:revision>
  <dcterms:created xsi:type="dcterms:W3CDTF">2022-03-25T12:47:35Z</dcterms:created>
  <dcterms:modified xsi:type="dcterms:W3CDTF">2022-03-26T00:17:12Z</dcterms:modified>
</cp:coreProperties>
</file>