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7150C-B5E2-49EE-BDE5-010EA44B59A0}" v="519" dt="2024-05-20T09:03:33.061"/>
    <p1510:client id="{51E1C13B-F423-4387-ABDA-26E4CD745AA9}" v="157" dt="2024-05-20T09:58:28.838"/>
    <p1510:client id="{5818B2BF-82D0-42F6-9A20-F0C330DCA016}" v="204" dt="2024-05-20T09:44:04.903"/>
    <p1510:client id="{5CB77C95-8D45-4788-BCF5-46A4371791EC}" v="178" dt="2024-05-20T09:13:05.217"/>
    <p1510:client id="{FDFDFC1E-6C78-4700-B5F9-32F3E6C8BB82}" v="768" dt="2024-05-20T09:31:53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6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9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9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7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3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5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784" y="6599"/>
            <a:ext cx="8950413" cy="19506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To Do List Application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by</a:t>
            </a:r>
            <a:r>
              <a:rPr lang="en-US" sz="2200" dirty="0">
                <a:solidFill>
                  <a:schemeClr val="tx2"/>
                </a:solidFill>
                <a:cs typeface="Posterama"/>
              </a:rPr>
              <a:t> Özkan Bulut</a:t>
            </a:r>
            <a:endParaRPr lang="en-US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368" y="2322453"/>
            <a:ext cx="11423317" cy="43641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Verdana"/>
                <a:ea typeface="Verdana"/>
              </a:rPr>
              <a:t>USED TECHNOLOGIES                        USED LIBRARIES</a:t>
            </a:r>
            <a:endParaRPr lang="en-US" dirty="0">
              <a:solidFill>
                <a:schemeClr val="tx2"/>
              </a:solidFill>
              <a:latin typeface="Verdana"/>
              <a:ea typeface="Verdana"/>
            </a:endParaRPr>
          </a:p>
          <a:p>
            <a:pPr algn="l"/>
            <a:endParaRPr lang="en-US" b="1" dirty="0">
              <a:solidFill>
                <a:schemeClr val="tx2"/>
              </a:solidFill>
              <a:latin typeface="Verdana"/>
              <a:ea typeface="Verdana"/>
            </a:endParaRPr>
          </a:p>
          <a:p>
            <a:pPr algn="l"/>
            <a:r>
              <a:rPr lang="en-US" b="1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 - </a:t>
            </a:r>
            <a:r>
              <a:rPr lang="en-US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Java Core</a:t>
            </a:r>
            <a:r>
              <a:rPr lang="en-US" b="1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                                     - </a:t>
            </a:r>
            <a:r>
              <a:rPr lang="en-US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Lombok</a:t>
            </a:r>
          </a:p>
          <a:p>
            <a:pPr algn="l"/>
            <a:r>
              <a:rPr lang="en-US" b="1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 - </a:t>
            </a:r>
            <a:r>
              <a:rPr lang="en-US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Spring Boot </a:t>
            </a:r>
            <a:r>
              <a:rPr lang="en-US" b="1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                                       - </a:t>
            </a:r>
            <a:r>
              <a:rPr lang="en-US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Validation</a:t>
            </a:r>
          </a:p>
          <a:p>
            <a:pPr algn="l"/>
            <a:r>
              <a:rPr lang="en-US" b="1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 - </a:t>
            </a:r>
            <a:r>
              <a:rPr lang="en-US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React JS </a:t>
            </a:r>
            <a:r>
              <a:rPr lang="en-US" b="1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                                            - </a:t>
            </a:r>
            <a:r>
              <a:rPr lang="en-US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Model Mapper</a:t>
            </a:r>
          </a:p>
          <a:p>
            <a:pPr algn="l"/>
            <a:r>
              <a:rPr lang="en-US" b="1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 - </a:t>
            </a:r>
            <a:r>
              <a:rPr lang="en-US" dirty="0" err="1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PostgreSql</a:t>
            </a:r>
            <a:r>
              <a:rPr lang="en-US" b="1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                                          - </a:t>
            </a:r>
            <a:r>
              <a:rPr lang="en-US" dirty="0">
                <a:solidFill>
                  <a:schemeClr val="tx2"/>
                </a:solidFill>
                <a:latin typeface="Verdana"/>
                <a:ea typeface="Verdana"/>
                <a:cs typeface="Tahoma"/>
              </a:rPr>
              <a:t>Spring Data JPA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Verdana"/>
                <a:ea typeface="Tahoma"/>
                <a:cs typeface="Tahoma"/>
              </a:rPr>
              <a:t>                                                          - Spring Web</a:t>
            </a:r>
          </a:p>
          <a:p>
            <a:pPr lvl="8" algn="l"/>
            <a:r>
              <a:rPr lang="en-US" dirty="0">
                <a:solidFill>
                  <a:schemeClr val="tx2"/>
                </a:solidFill>
                <a:latin typeface="Verdana"/>
                <a:ea typeface="Verdana"/>
              </a:rPr>
              <a:t>                                                                        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Rectangle 68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5" name="Freeform: Shape 70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7" name="Freeform: Shape 70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2" name="Freeform: Shape 741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75" name="Rectangle 77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9" name="Right Triangle 77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reeform: Shape 780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E47515B-AE9C-3CAA-3B9E-8107D26B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732348"/>
            <a:ext cx="5747015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chemeClr val="tx2"/>
                </a:solidFill>
              </a:rPr>
              <a:t>Deleting all Tasks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F3AE1D36-D53E-2B8F-FDEE-EDFB743C2E4D}"/>
              </a:ext>
            </a:extLst>
          </p:cNvPr>
          <p:cNvSpPr txBox="1">
            <a:spLocks/>
          </p:cNvSpPr>
          <p:nvPr/>
        </p:nvSpPr>
        <p:spPr>
          <a:xfrm>
            <a:off x="6195368" y="732348"/>
            <a:ext cx="4955351" cy="201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When user clicks the red button under the list, all tasks are deleted both from the database and the list.</a:t>
            </a:r>
          </a:p>
          <a:p>
            <a:pPr marL="228600" indent="-228600" algn="l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Before deleting, system asks user via  alert system  to   make sure if the user is certain about deleting all tasks</a:t>
            </a:r>
          </a:p>
          <a:p>
            <a:pPr marL="228600" indent="-228600" algn="l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If user clicks OK, tasks are deleted and list is refreshed to empty</a:t>
            </a:r>
          </a:p>
        </p:txBody>
      </p:sp>
      <p:pic>
        <p:nvPicPr>
          <p:cNvPr id="2" name="Picture 1" descr="A screenshot of a computer task list&#10;&#10;Description automatically generated">
            <a:extLst>
              <a:ext uri="{FF2B5EF4-FFF2-40B4-BE49-F238E27FC236}">
                <a16:creationId xmlns:a16="http://schemas.microsoft.com/office/drawing/2014/main" id="{EEBF3911-3D99-0B48-DCF4-D4CEDCE5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88" y="2954226"/>
            <a:ext cx="7239518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1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19" name="Group 8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0" name="Straight Connector 81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3" name="Freeform: Shape 83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5" name="Freeform: Shape 83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39" name="Group 83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0" name="Straight Connector 83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0" name="Freeform: Shape 86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3" name="Straight Connector 87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Straight Connector 87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Straight Connector 87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03" name="Rectangle 90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5" name="Rectangle 904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7" name="Right Triangle 90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Freeform: Shape 908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11" name="Group 91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E47515B-AE9C-3CAA-3B9E-8107D26B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732348"/>
            <a:ext cx="5747015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chemeClr val="tx2"/>
                </a:solidFill>
              </a:rPr>
              <a:t>Database</a:t>
            </a:r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F3AE1D36-D53E-2B8F-FDEE-EDFB743C2E4D}"/>
              </a:ext>
            </a:extLst>
          </p:cNvPr>
          <p:cNvSpPr txBox="1">
            <a:spLocks/>
          </p:cNvSpPr>
          <p:nvPr/>
        </p:nvSpPr>
        <p:spPr>
          <a:xfrm>
            <a:off x="6195368" y="732348"/>
            <a:ext cx="4955351" cy="201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75000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Any change user makes on the front end is directly updated on the database.</a:t>
            </a:r>
          </a:p>
          <a:p>
            <a:pPr marL="228600" indent="-228600" algn="l">
              <a:lnSpc>
                <a:spcPct val="100000"/>
              </a:lnSpc>
              <a:spcAft>
                <a:spcPts val="600"/>
              </a:spcAft>
              <a:buClr>
                <a:srgbClr val="FFFFFF"/>
              </a:buClr>
              <a:buSzPct val="75000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Avenir Next LT Pro"/>
                <a:ea typeface="+mn-ea"/>
                <a:cs typeface="+mn-cs"/>
              </a:rPr>
              <a:t>For testing, I used H2Db. And for production, </a:t>
            </a:r>
            <a:r>
              <a:rPr lang="en-US" sz="1400" dirty="0" err="1">
                <a:solidFill>
                  <a:schemeClr val="tx2"/>
                </a:solidFill>
                <a:latin typeface="Avenir Next LT Pro"/>
                <a:ea typeface="+mn-ea"/>
                <a:cs typeface="+mn-cs"/>
              </a:rPr>
              <a:t>PostgreSql</a:t>
            </a:r>
            <a:r>
              <a:rPr lang="en-US" sz="1400" dirty="0">
                <a:solidFill>
                  <a:schemeClr val="tx2"/>
                </a:solidFill>
                <a:latin typeface="Avenir Next LT Pro"/>
                <a:ea typeface="+mn-ea"/>
                <a:cs typeface="+mn-cs"/>
              </a:rPr>
              <a:t> is used.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78B50C00-CDA1-DFB3-2281-0583282DD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72" y="3620570"/>
            <a:ext cx="10455743" cy="23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1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5" name="Rectangle 9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9" name="Right Triangle 948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Freeform: Shape 950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53" name="Group 952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54" name="Straight Connector 953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E47515B-AE9C-3CAA-3B9E-8107D26B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API ENDPOINTS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3D97585-91B5-11C8-32C9-6DEC8697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33" y="2954226"/>
            <a:ext cx="5167029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5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4" name="Rectangle 96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6" name="Rectangle 965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8" name="Right Triangle 967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Freeform: Shape 969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72" name="Group 9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73" name="Straight Connector 9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E47515B-AE9C-3CAA-3B9E-8107D26B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88" y="168275"/>
            <a:ext cx="9058953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API ENDPOINTS &amp; PORT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929B72-5E2A-9ECE-DEA7-FC3FC08C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324" y="2954226"/>
            <a:ext cx="5048247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1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6182-4CE9-B8C7-1348-0412F6C5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2090408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cs typeface="Posterama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60E1-30E2-CA73-EC6C-660424DE9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9" y="4212266"/>
            <a:ext cx="10722930" cy="17346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Thanks to Hamit </a:t>
            </a:r>
            <a:r>
              <a:rPr lang="en-US" dirty="0" err="1"/>
              <a:t>Mızrak</a:t>
            </a:r>
            <a:r>
              <a:rPr lang="en-US" dirty="0"/>
              <a:t> for all the knowledge he shared with us.</a:t>
            </a:r>
          </a:p>
          <a:p>
            <a:pPr>
              <a:buClr>
                <a:srgbClr val="FFFFFF"/>
              </a:buClr>
            </a:pPr>
            <a:r>
              <a:rPr lang="en-US" dirty="0"/>
              <a:t>Thanks to techcareer.net for this bootcamp </a:t>
            </a:r>
            <a:r>
              <a:rPr lang="en-US"/>
              <a:t>opportunity.</a:t>
            </a:r>
          </a:p>
          <a:p>
            <a:pPr>
              <a:buClr>
                <a:srgbClr val="FFFFFF"/>
              </a:buClr>
            </a:pPr>
            <a:r>
              <a:rPr lang="en-US" dirty="0"/>
              <a:t>See you!</a:t>
            </a:r>
          </a:p>
        </p:txBody>
      </p:sp>
    </p:spTree>
    <p:extLst>
      <p:ext uri="{BB962C8B-B14F-4D97-AF65-F5344CB8AC3E}">
        <p14:creationId xmlns:p14="http://schemas.microsoft.com/office/powerpoint/2010/main" val="104869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878" y="869241"/>
            <a:ext cx="11092639" cy="57462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342900" indent="-342900" algn="l">
              <a:buFont typeface="Arial,Sans-Serif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Verdana"/>
                <a:ea typeface="Verdana"/>
              </a:rPr>
              <a:t>Main purpose of this application is to create a to do list that can perform Crud(</a:t>
            </a:r>
            <a:r>
              <a:rPr lang="en-US" sz="2400" b="1" err="1">
                <a:solidFill>
                  <a:schemeClr val="tx2"/>
                </a:solidFill>
                <a:latin typeface="Verdana"/>
                <a:ea typeface="Verdana"/>
              </a:rPr>
              <a:t>Create,Read,Update,Delete</a:t>
            </a:r>
            <a:r>
              <a:rPr lang="en-US" sz="2400" b="1" dirty="0">
                <a:solidFill>
                  <a:schemeClr val="tx2"/>
                </a:solidFill>
                <a:latin typeface="Verdana"/>
                <a:ea typeface="Verdana"/>
              </a:rPr>
              <a:t>) operations on daily tasks.</a:t>
            </a:r>
            <a:br>
              <a:rPr lang="en-US" sz="2400" b="1" dirty="0">
                <a:latin typeface="Verdana"/>
                <a:ea typeface="Verdana"/>
              </a:rPr>
            </a:br>
            <a:br>
              <a:rPr lang="en-US" sz="2400" b="1" dirty="0">
                <a:latin typeface="Verdana"/>
                <a:ea typeface="Verdana"/>
              </a:rPr>
            </a:br>
            <a:r>
              <a:rPr lang="en-US" sz="2400" b="1" dirty="0">
                <a:solidFill>
                  <a:schemeClr val="tx2"/>
                </a:solidFill>
                <a:latin typeface="Verdana"/>
                <a:ea typeface="Verdana"/>
              </a:rPr>
              <a:t>To-Do elements have values of:</a:t>
            </a:r>
            <a:br>
              <a:rPr lang="en-US" sz="2400" b="1" dirty="0">
                <a:latin typeface="Verdana"/>
                <a:ea typeface="Verdana"/>
              </a:rPr>
            </a:br>
            <a:br>
              <a:rPr lang="en-US" sz="2400" b="1" dirty="0">
                <a:latin typeface="Verdana"/>
                <a:ea typeface="Verdana"/>
              </a:rPr>
            </a:br>
            <a:r>
              <a:rPr lang="en-US" sz="2400" b="1" dirty="0">
                <a:solidFill>
                  <a:schemeClr val="tx2"/>
                </a:solidFill>
                <a:latin typeface="Verdana"/>
                <a:ea typeface="Verdana"/>
              </a:rPr>
              <a:t>- ID</a:t>
            </a:r>
            <a:br>
              <a:rPr lang="en-US" sz="2400" b="1" dirty="0">
                <a:latin typeface="Verdana"/>
                <a:ea typeface="Verdana"/>
              </a:rPr>
            </a:br>
            <a:br>
              <a:rPr lang="en-US" sz="2400" b="1" dirty="0">
                <a:latin typeface="Verdana"/>
                <a:ea typeface="Verdana"/>
              </a:rPr>
            </a:br>
            <a:r>
              <a:rPr lang="en-US" sz="2400" b="1" dirty="0">
                <a:solidFill>
                  <a:schemeClr val="tx2"/>
                </a:solidFill>
                <a:latin typeface="Verdana"/>
                <a:ea typeface="Verdana"/>
              </a:rPr>
              <a:t>- Name</a:t>
            </a:r>
            <a:br>
              <a:rPr lang="en-US" sz="2400" b="1" dirty="0">
                <a:latin typeface="Verdana"/>
                <a:ea typeface="Verdana"/>
              </a:rPr>
            </a:br>
            <a:br>
              <a:rPr lang="en-US" sz="2400" b="1" dirty="0">
                <a:latin typeface="Verdana"/>
                <a:ea typeface="Verdana"/>
              </a:rPr>
            </a:br>
            <a:r>
              <a:rPr lang="en-US" sz="2400" b="1" dirty="0">
                <a:solidFill>
                  <a:schemeClr val="tx2"/>
                </a:solidFill>
                <a:latin typeface="Verdana"/>
                <a:ea typeface="Verdana"/>
              </a:rPr>
              <a:t>- Description</a:t>
            </a:r>
            <a:br>
              <a:rPr lang="en-US" sz="2400" b="1" dirty="0">
                <a:latin typeface="Verdana"/>
                <a:ea typeface="Verdana"/>
              </a:rPr>
            </a:br>
            <a:br>
              <a:rPr lang="en-US" sz="2400" b="1" dirty="0">
                <a:latin typeface="Verdana"/>
                <a:ea typeface="Verdana"/>
              </a:rPr>
            </a:br>
            <a:r>
              <a:rPr lang="en-US" sz="2400" b="1" dirty="0">
                <a:solidFill>
                  <a:schemeClr val="tx2"/>
                </a:solidFill>
                <a:latin typeface="Verdana"/>
                <a:ea typeface="Verdana"/>
              </a:rPr>
              <a:t>- Created Date</a:t>
            </a:r>
            <a:br>
              <a:rPr lang="en-US" sz="2400" b="1" dirty="0">
                <a:latin typeface="Verdana"/>
                <a:ea typeface="Verdana"/>
              </a:rPr>
            </a:br>
            <a:br>
              <a:rPr lang="en-US" sz="2400" b="1" dirty="0">
                <a:latin typeface="Verdana"/>
                <a:ea typeface="Verdana"/>
              </a:rPr>
            </a:br>
            <a:r>
              <a:rPr lang="en-US" sz="2400" b="1" dirty="0">
                <a:solidFill>
                  <a:schemeClr val="tx2"/>
                </a:solidFill>
                <a:latin typeface="Verdana"/>
                <a:ea typeface="Verdana"/>
              </a:rPr>
              <a:t>- Importance</a:t>
            </a:r>
            <a:br>
              <a:rPr lang="en-US" sz="2400" b="1" dirty="0">
                <a:latin typeface="Verdana"/>
                <a:ea typeface="Verdana"/>
              </a:rPr>
            </a:br>
            <a:br>
              <a:rPr lang="en-US" sz="2400" b="1" dirty="0">
                <a:latin typeface="Verdana"/>
                <a:ea typeface="Verdana"/>
              </a:rPr>
            </a:br>
            <a:r>
              <a:rPr lang="en-US" sz="2400" b="1" dirty="0">
                <a:solidFill>
                  <a:schemeClr val="tx2"/>
                </a:solidFill>
                <a:latin typeface="Verdana"/>
                <a:ea typeface="Verdana"/>
              </a:rPr>
              <a:t>- Status</a:t>
            </a:r>
            <a:br>
              <a:rPr lang="en-US" sz="2400" b="1" dirty="0">
                <a:latin typeface="Verdana"/>
                <a:ea typeface="Verdana"/>
              </a:rPr>
            </a:br>
            <a:br>
              <a:rPr lang="en-US" sz="2400" b="1" dirty="0">
                <a:latin typeface="Verdana"/>
                <a:ea typeface="Verdana"/>
              </a:rPr>
            </a:br>
            <a:br>
              <a:rPr lang="en-US" sz="2400" b="1" dirty="0">
                <a:latin typeface="Verdana"/>
                <a:ea typeface="Verdana"/>
              </a:rPr>
            </a:br>
            <a:br>
              <a:rPr lang="en-US" sz="2400" b="1" dirty="0">
                <a:latin typeface="Verdana"/>
                <a:ea typeface="Verdana"/>
              </a:rPr>
            </a:br>
            <a:r>
              <a:rPr lang="en-US" sz="2400" b="1" dirty="0">
                <a:solidFill>
                  <a:schemeClr val="tx2"/>
                </a:solidFill>
                <a:latin typeface="Verdana"/>
                <a:ea typeface="Verdana"/>
              </a:rPr>
              <a:t> </a:t>
            </a:r>
            <a:br>
              <a:rPr lang="en-US" sz="2400" b="1" dirty="0">
                <a:latin typeface="Verdana"/>
                <a:ea typeface="Verdana"/>
              </a:rPr>
            </a:br>
            <a:br>
              <a:rPr lang="en-US" sz="2400" b="1" dirty="0">
                <a:latin typeface="Verdana"/>
                <a:ea typeface="Verdana"/>
              </a:rPr>
            </a:br>
            <a:br>
              <a:rPr lang="en-US" sz="2400" b="1" dirty="0">
                <a:latin typeface="Verdana"/>
                <a:ea typeface="Verdana"/>
              </a:rPr>
            </a:br>
            <a:br>
              <a:rPr lang="en-US" sz="2400" b="1" dirty="0">
                <a:latin typeface="Verdana"/>
                <a:ea typeface="Verdana"/>
              </a:rPr>
            </a:br>
            <a:endParaRPr lang="en-US" sz="2400" b="1">
              <a:solidFill>
                <a:srgbClr val="000000"/>
              </a:solidFill>
              <a:latin typeface="Verdana"/>
              <a:ea typeface="Verdana"/>
            </a:endParaRPr>
          </a:p>
          <a:p>
            <a:br>
              <a:rPr lang="en-US" sz="2200" b="1" dirty="0">
                <a:solidFill>
                  <a:schemeClr val="tx2"/>
                </a:solidFill>
                <a:latin typeface="Verdana"/>
                <a:ea typeface="Verdana"/>
              </a:rPr>
            </a:br>
            <a:br>
              <a:rPr lang="en-US" sz="2200" b="1" dirty="0">
                <a:latin typeface="Verdana"/>
                <a:ea typeface="Verdana"/>
              </a:rPr>
            </a:br>
            <a:r>
              <a:rPr lang="en-US" sz="2200" b="1" dirty="0">
                <a:solidFill>
                  <a:schemeClr val="tx2"/>
                </a:solidFill>
                <a:latin typeface="Verdana"/>
                <a:ea typeface="Verdana"/>
              </a:rPr>
              <a:t> </a:t>
            </a:r>
            <a:br>
              <a:rPr lang="en-US" sz="2200" b="1" dirty="0">
                <a:solidFill>
                  <a:schemeClr val="tx2"/>
                </a:solidFill>
                <a:latin typeface="Verdana"/>
                <a:ea typeface="Verdana"/>
              </a:rPr>
            </a:br>
            <a:br>
              <a:rPr lang="en-US" sz="2200" b="1" dirty="0">
                <a:solidFill>
                  <a:schemeClr val="tx2"/>
                </a:solidFill>
                <a:latin typeface="Verdana"/>
                <a:ea typeface="Verdana"/>
              </a:rPr>
            </a:br>
            <a:br>
              <a:rPr lang="en-US" sz="2200" b="1" dirty="0">
                <a:solidFill>
                  <a:schemeClr val="tx2"/>
                </a:solidFill>
                <a:latin typeface="Verdana"/>
                <a:ea typeface="Verdana"/>
              </a:rPr>
            </a:br>
            <a:br>
              <a:rPr lang="en-US" sz="2200" b="1" dirty="0">
                <a:latin typeface="Verdana"/>
                <a:ea typeface="Verdana"/>
              </a:rPr>
            </a:br>
            <a:endParaRPr lang="en-US" sz="2200">
              <a:solidFill>
                <a:schemeClr val="tx2"/>
              </a:solidFill>
              <a:latin typeface="Verdana"/>
              <a:ea typeface="Verdana"/>
            </a:endParaRPr>
          </a:p>
          <a:p>
            <a:endParaRPr lang="en-US" dirty="0">
              <a:solidFill>
                <a:schemeClr val="tx2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337942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E47515B-AE9C-3CAA-3B9E-8107D26B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3400" b="1">
                <a:solidFill>
                  <a:schemeClr val="tx2"/>
                </a:solidFill>
                <a:latin typeface="Verdana"/>
                <a:ea typeface="+mj-lt"/>
                <a:cs typeface="+mj-lt"/>
              </a:rPr>
            </a:br>
            <a:br>
              <a:rPr lang="en-US" sz="3400" b="1">
                <a:solidFill>
                  <a:schemeClr val="tx2"/>
                </a:solidFill>
                <a:latin typeface="Verdana"/>
                <a:ea typeface="+mj-lt"/>
                <a:cs typeface="+mj-lt"/>
              </a:rPr>
            </a:br>
            <a:r>
              <a:rPr lang="en-US" sz="3400" b="1">
                <a:solidFill>
                  <a:schemeClr val="tx2"/>
                </a:solidFill>
                <a:latin typeface="Verdana"/>
                <a:ea typeface="+mj-lt"/>
                <a:cs typeface="+mj-lt"/>
              </a:rPr>
              <a:t>Main Page</a:t>
            </a:r>
            <a:br>
              <a:rPr lang="en-US" sz="3400" b="1">
                <a:solidFill>
                  <a:schemeClr val="tx2"/>
                </a:solidFill>
                <a:latin typeface="Verdana"/>
                <a:ea typeface="+mj-lt"/>
                <a:cs typeface="+mj-lt"/>
              </a:rPr>
            </a:br>
            <a:br>
              <a:rPr lang="en-US" sz="3400" b="1">
                <a:solidFill>
                  <a:schemeClr val="tx2"/>
                </a:solidFill>
                <a:ea typeface="+mj-lt"/>
                <a:cs typeface="+mj-lt"/>
              </a:rPr>
            </a:br>
            <a:endParaRPr lang="en-US" sz="3400" b="1">
              <a:solidFill>
                <a:schemeClr val="tx2"/>
              </a:solidFill>
              <a:latin typeface="Verdana"/>
              <a:ea typeface="Verdana"/>
              <a:cs typeface="Posterama"/>
            </a:endParaRPr>
          </a:p>
        </p:txBody>
      </p:sp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072ADF3F-104E-678A-286E-5310F496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98" y="2954226"/>
            <a:ext cx="7529099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7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E47515B-AE9C-3CAA-3B9E-8107D26B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>
                <a:solidFill>
                  <a:schemeClr val="tx2"/>
                </a:solidFill>
                <a:latin typeface="Verdana"/>
                <a:ea typeface="+mj-lt"/>
                <a:cs typeface="+mj-lt"/>
              </a:rPr>
              <a:t>To Do List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2" name="Picture 1" descr="A screenshot of a task list&#10;&#10;Description automatically generated">
            <a:extLst>
              <a:ext uri="{FF2B5EF4-FFF2-40B4-BE49-F238E27FC236}">
                <a16:creationId xmlns:a16="http://schemas.microsoft.com/office/drawing/2014/main" id="{A4110D59-554E-A730-EE86-CF7BE21A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46" y="2954226"/>
            <a:ext cx="7402203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3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E47515B-AE9C-3CAA-3B9E-8107D26B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87" y="-205536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Verdana"/>
                <a:ea typeface="+mj-lt"/>
                <a:cs typeface="+mj-lt"/>
              </a:rPr>
              <a:t>Adding a Task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A screenshot of a task box&#10;&#10;Description automatically generated">
            <a:extLst>
              <a:ext uri="{FF2B5EF4-FFF2-40B4-BE49-F238E27FC236}">
                <a16:creationId xmlns:a16="http://schemas.microsoft.com/office/drawing/2014/main" id="{85E04F45-C38F-E9D6-0192-81C6099E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8" y="1598403"/>
            <a:ext cx="8810625" cy="308610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F3AE1D36-D53E-2B8F-FDEE-EDFB743C2E4D}"/>
              </a:ext>
            </a:extLst>
          </p:cNvPr>
          <p:cNvSpPr txBox="1">
            <a:spLocks/>
          </p:cNvSpPr>
          <p:nvPr/>
        </p:nvSpPr>
        <p:spPr>
          <a:xfrm>
            <a:off x="332372" y="4418222"/>
            <a:ext cx="11517481" cy="257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200" dirty="0">
                <a:solidFill>
                  <a:schemeClr val="tx2"/>
                </a:solidFill>
                <a:latin typeface="Verdana"/>
                <a:ea typeface="+mj-lt"/>
                <a:cs typeface="+mj-lt"/>
              </a:rPr>
              <a:t>When creating a task, user must provide task name and task description.</a:t>
            </a:r>
            <a:endParaRPr lang="en-US" dirty="0">
              <a:solidFill>
                <a:schemeClr val="tx2"/>
              </a:solidFill>
              <a:latin typeface="Posterama"/>
              <a:ea typeface="+mj-lt"/>
              <a:cs typeface="+mj-lt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200" dirty="0">
                <a:solidFill>
                  <a:schemeClr val="tx2"/>
                </a:solidFill>
                <a:latin typeface="Verdana"/>
                <a:ea typeface="+mj-lt"/>
                <a:cs typeface="+mj-lt"/>
              </a:rPr>
              <a:t>If priority is checked, it means task is high priority. If not, the task is low priority. </a:t>
            </a:r>
            <a:endParaRPr lang="en-US">
              <a:solidFill>
                <a:schemeClr val="tx2"/>
              </a:solidFill>
              <a:cs typeface="Posteram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200" dirty="0">
                <a:solidFill>
                  <a:schemeClr val="tx2"/>
                </a:solidFill>
                <a:latin typeface="Verdana"/>
                <a:cs typeface="Posterama"/>
              </a:rPr>
              <a:t>Task name must be unique, between 1-20 characters.</a:t>
            </a:r>
            <a:endParaRPr lang="en-US" sz="2200" dirty="0">
              <a:solidFill>
                <a:schemeClr val="tx2"/>
              </a:solidFill>
              <a:latin typeface="Verdana"/>
              <a:ea typeface="Verdana"/>
              <a:cs typeface="Posteram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200" dirty="0">
                <a:solidFill>
                  <a:schemeClr val="tx2"/>
                </a:solidFill>
                <a:latin typeface="Verdana"/>
                <a:ea typeface="Verdana"/>
                <a:cs typeface="Posterama"/>
              </a:rPr>
              <a:t>Task description does not have to be unique, but it must be between 1-60 characters.</a:t>
            </a:r>
          </a:p>
        </p:txBody>
      </p:sp>
    </p:spTree>
    <p:extLst>
      <p:ext uri="{BB962C8B-B14F-4D97-AF65-F5344CB8AC3E}">
        <p14:creationId xmlns:p14="http://schemas.microsoft.com/office/powerpoint/2010/main" val="7501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4" name="Rectangle 23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8" name="Right Triangle 23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E47515B-AE9C-3CAA-3B9E-8107D26B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732348"/>
            <a:ext cx="5747015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chemeClr val="tx2"/>
                </a:solidFill>
              </a:rPr>
              <a:t>Updating a Task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F3AE1D36-D53E-2B8F-FDEE-EDFB743C2E4D}"/>
              </a:ext>
            </a:extLst>
          </p:cNvPr>
          <p:cNvSpPr txBox="1">
            <a:spLocks/>
          </p:cNvSpPr>
          <p:nvPr/>
        </p:nvSpPr>
        <p:spPr>
          <a:xfrm>
            <a:off x="6195368" y="732348"/>
            <a:ext cx="4955351" cy="201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5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When updating a task; name, description, priority and finished values are automatically rendered.</a:t>
            </a:r>
          </a:p>
          <a:p>
            <a:pPr marL="228600" indent="-228600" algn="l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5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User can change any value, but task name and description </a:t>
            </a:r>
            <a:r>
              <a:rPr lang="en-US" sz="15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can not</a:t>
            </a:r>
            <a:r>
              <a:rPr lang="en-US" sz="15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be empty.</a:t>
            </a:r>
          </a:p>
          <a:p>
            <a:pPr marL="228600" indent="-228600" algn="l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5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If finished is checked, meaning this task is </a:t>
            </a:r>
            <a:r>
              <a:rPr lang="en-US" sz="15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finished.And</a:t>
            </a:r>
            <a:r>
              <a:rPr lang="en-US" sz="15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it will be rendered at the bottom of the table.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AD45A20-46A1-1FD7-CF48-CDEC3E85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58" y="2954226"/>
            <a:ext cx="9688178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27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79" name="Rectangle 3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3" name="Right Triangle 3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E47515B-AE9C-3CAA-3B9E-8107D26B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732348"/>
            <a:ext cx="5747015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chemeClr val="tx2"/>
                </a:solidFill>
              </a:rPr>
              <a:t>Viewing a Task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F3AE1D36-D53E-2B8F-FDEE-EDFB743C2E4D}"/>
              </a:ext>
            </a:extLst>
          </p:cNvPr>
          <p:cNvSpPr txBox="1">
            <a:spLocks/>
          </p:cNvSpPr>
          <p:nvPr/>
        </p:nvSpPr>
        <p:spPr>
          <a:xfrm>
            <a:off x="6195368" y="732348"/>
            <a:ext cx="4955351" cy="201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5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When user clicks the view button on the list, the relevant task are pulled from the backend and shown here.</a:t>
            </a:r>
            <a:endParaRPr lang="en-US" dirty="0">
              <a:solidFill>
                <a:schemeClr val="tx2"/>
              </a:solidFill>
              <a:ea typeface="+mn-ea"/>
              <a:cs typeface="+mn-cs"/>
            </a:endParaRPr>
          </a:p>
          <a:p>
            <a:pPr marL="228600" indent="-228600" algn="l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5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 make a difference from the list, I pulled task id and created at values to show here.</a:t>
            </a:r>
          </a:p>
          <a:p>
            <a:pPr marL="228600" indent="-228600" algn="l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5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If user clicks the reverse button under the actions column, he/she will redirected to the list</a:t>
            </a:r>
          </a:p>
        </p:txBody>
      </p:sp>
      <p:pic>
        <p:nvPicPr>
          <p:cNvPr id="3" name="Picture 2" descr="A blue background with a white eye and numbers&#10;&#10;Description automatically generated">
            <a:extLst>
              <a:ext uri="{FF2B5EF4-FFF2-40B4-BE49-F238E27FC236}">
                <a16:creationId xmlns:a16="http://schemas.microsoft.com/office/drawing/2014/main" id="{4C7656F7-00F1-342E-1CC6-284A17D7B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93" y="2954226"/>
            <a:ext cx="9906708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1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ectangle 42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4" name="Freeform: Shape 45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6" name="Freeform: Shape 45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Freeform: Shape 49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24" name="Rectangle 52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8" name="Right Triangle 52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: Shape 529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E47515B-AE9C-3CAA-3B9E-8107D26B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732348"/>
            <a:ext cx="5747015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chemeClr val="tx2"/>
                </a:solidFill>
              </a:rPr>
              <a:t>Deleting a Task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F3AE1D36-D53E-2B8F-FDEE-EDFB743C2E4D}"/>
              </a:ext>
            </a:extLst>
          </p:cNvPr>
          <p:cNvSpPr txBox="1">
            <a:spLocks/>
          </p:cNvSpPr>
          <p:nvPr/>
        </p:nvSpPr>
        <p:spPr>
          <a:xfrm>
            <a:off x="6195368" y="732348"/>
            <a:ext cx="4955351" cy="201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75000"/>
            </a:pPr>
            <a:r>
              <a:rPr lang="en-US" sz="15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When user clicks the delete button on the list, the relevant task are deleted from the list and the </a:t>
            </a:r>
            <a:r>
              <a:rPr lang="en-US" sz="15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database.</a:t>
            </a:r>
            <a:endParaRPr lang="en-US" dirty="0">
              <a:solidFill>
                <a:schemeClr val="tx2"/>
              </a:solidFill>
              <a:latin typeface="Posterama"/>
              <a:ea typeface="+mn-ea"/>
              <a:cs typeface="Posterama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Clr>
                <a:srgbClr val="FFFFFF"/>
              </a:buClr>
              <a:buSzPct val="75000"/>
            </a:pPr>
            <a:r>
              <a:rPr lang="en-US" sz="15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Before deleting, system asks user via alert</a:t>
            </a:r>
            <a:r>
              <a:rPr lang="en-US" sz="15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5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system to  make sure if the user is certain about</a:t>
            </a:r>
            <a:r>
              <a:rPr lang="en-US" sz="15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5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deleting the task.</a:t>
            </a:r>
            <a:endParaRPr lang="en-US" dirty="0">
              <a:solidFill>
                <a:schemeClr val="tx2"/>
              </a:solidFill>
              <a:latin typeface="Posterama"/>
              <a:ea typeface="+mn-ea"/>
              <a:cs typeface="Posterama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If user clicks OK, the task is deleted and list is refreshed</a:t>
            </a:r>
            <a:endParaRPr lang="en-US">
              <a:solidFill>
                <a:schemeClr val="tx2"/>
              </a:solidFill>
              <a:latin typeface="Posterama"/>
              <a:ea typeface="+mn-ea"/>
              <a:cs typeface="Posterama"/>
            </a:endParaRPr>
          </a:p>
        </p:txBody>
      </p:sp>
      <p:pic>
        <p:nvPicPr>
          <p:cNvPr id="2" name="Picture 1" descr="A screenshot of a task list&#10;&#10;Description automatically generated">
            <a:extLst>
              <a:ext uri="{FF2B5EF4-FFF2-40B4-BE49-F238E27FC236}">
                <a16:creationId xmlns:a16="http://schemas.microsoft.com/office/drawing/2014/main" id="{060CE8D5-05DD-F36F-14ED-7088EA7A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88" y="2954226"/>
            <a:ext cx="7239518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9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Rectangle 56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7" name="Freeform: Shape 57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" name="Freeform: Shape 613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47" name="Rectangle 64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1" name="Right Triangle 65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Freeform: Shape 652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E47515B-AE9C-3CAA-3B9E-8107D26B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732348"/>
            <a:ext cx="5747015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chemeClr val="tx2"/>
                </a:solidFill>
              </a:rPr>
              <a:t>Deleting all Finished Tasks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F3AE1D36-D53E-2B8F-FDEE-EDFB743C2E4D}"/>
              </a:ext>
            </a:extLst>
          </p:cNvPr>
          <p:cNvSpPr txBox="1">
            <a:spLocks/>
          </p:cNvSpPr>
          <p:nvPr/>
        </p:nvSpPr>
        <p:spPr>
          <a:xfrm>
            <a:off x="6195368" y="732348"/>
            <a:ext cx="4955351" cy="201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When user clicks the yellow button under the list, all finished tasks are deleted both from the database and the list.</a:t>
            </a:r>
          </a:p>
          <a:p>
            <a:pPr marL="228600" indent="-228600" algn="l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Before deleting, system asks user via alert system to  make sure if the user is certain about deleting all finished tasks</a:t>
            </a:r>
          </a:p>
          <a:p>
            <a:pPr marL="228600" indent="-228600" algn="l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If user clicks OK, finished tasks are deleted and list is refreshed</a:t>
            </a:r>
          </a:p>
        </p:txBody>
      </p:sp>
      <p:pic>
        <p:nvPicPr>
          <p:cNvPr id="3" name="Picture 2" descr="A screenshot of a task list&#10;&#10;Description automatically generated">
            <a:extLst>
              <a:ext uri="{FF2B5EF4-FFF2-40B4-BE49-F238E27FC236}">
                <a16:creationId xmlns:a16="http://schemas.microsoft.com/office/drawing/2014/main" id="{F60078FB-6D5F-0077-A2A2-055FEEA2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238" y="2954226"/>
            <a:ext cx="7660419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354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SineVTI</vt:lpstr>
      <vt:lpstr>To Do List Application by Özkan Bulut</vt:lpstr>
      <vt:lpstr>Main purpose of this application is to create a to do list that can perform Crud(Create,Read,Update,Delete) operations on daily tasks.  To-Do elements have values of:  - ID  - Name  - Description  - Created Date  - Importance  - Status                  </vt:lpstr>
      <vt:lpstr>  Main Page  </vt:lpstr>
      <vt:lpstr>To Do List</vt:lpstr>
      <vt:lpstr>Adding a Task</vt:lpstr>
      <vt:lpstr>Updating a Task</vt:lpstr>
      <vt:lpstr>Viewing a Task</vt:lpstr>
      <vt:lpstr>Deleting a Task</vt:lpstr>
      <vt:lpstr>Deleting all Finished Tasks</vt:lpstr>
      <vt:lpstr>Deleting all Tasks</vt:lpstr>
      <vt:lpstr>Database</vt:lpstr>
      <vt:lpstr>API ENDPOINTS</vt:lpstr>
      <vt:lpstr>API ENDPOINTS &amp; PORT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434</cp:revision>
  <dcterms:created xsi:type="dcterms:W3CDTF">2024-05-20T08:35:48Z</dcterms:created>
  <dcterms:modified xsi:type="dcterms:W3CDTF">2024-05-20T09:58:39Z</dcterms:modified>
</cp:coreProperties>
</file>