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A81F-94A5-9114-41AE-A431CA054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0A9C2-469A-0D92-4380-9F9024C21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16E00-642E-2F61-F159-E9EF089B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A5DC-BDDA-8693-266A-1C4E4E32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80399-2146-0BA9-64A2-0C85C3EB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53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A608-BA4F-8EF3-37D9-B5C8EF19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4F28A-5B96-E890-8236-58FA62B90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6804A-68FA-1B55-1F56-A4C312D6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62F43-2189-9ADA-0B23-47170B86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782B-4BDE-70B9-DB2B-94130FE2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40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F6137-C665-F3BF-167F-947114B4D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19DBC-AF08-849C-FD40-22E6DF14D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0A947-68B4-4687-D803-4263DFD2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B1B97-A63E-9C66-DC67-C12F1D1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5751-FE6A-25DD-2251-D9CD5E4D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8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842B-825A-4E1F-F47E-B77DB0B8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9E12-FABD-65B3-5FC8-260A4FD93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BA59-B479-60F3-6A1C-A279579D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E1662-9693-AC3A-75C8-8BE23D6F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F1130-FB14-FFB7-C742-E09739CB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32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5D44-649B-7009-D0C3-1B15A12A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D2D11-6CCA-6DCF-DA6C-221C7C4A6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8DE52-9FD8-63D3-568E-B2DBA8A0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1013D-EA5C-BF28-17B7-953B89C0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8577E-67DC-A908-9325-B685FAB7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80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A847-C1CD-AA13-3C3B-0A018DFE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80AB0-2A97-B17B-9B44-5982EAEFB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DA99A-63BE-BCAC-6BDE-DE49F103A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15B9A-EA60-C319-ACF2-4C092631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2EC73-4C64-E643-EBC4-AE0025D9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94A9D-ADD1-D7F6-BE26-95EC06C9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76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1A73-5C71-F096-835D-301FD7B1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A93DC-69FD-B391-B4C6-12D57AC3B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982DF-4D83-BE7A-EFD6-8BFAA9251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4A3B9-BF1B-1185-F9C5-72831730A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1D5CC-A475-6046-5084-2248131DC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9B727-B631-296E-7B03-A46D8893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791E-1E70-ECE0-A63D-E0C287FA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8147C-8164-6E90-FBDC-91BF441B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23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3765-1CCC-3617-357B-2D4EC5D6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ECCEA-473E-AEB1-BDC2-DA26260D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3A673-9FC7-3EC5-7FCD-1B53404D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C077A-906F-7B51-A86F-B2218D3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58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E820E-4ACD-1BAD-3BE1-5A9B5ED0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0B82C-FF18-2C80-6D2E-328D4B91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6DBAE-0C5E-CA3B-40AC-1DBA8B74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65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6D2F-045A-0FDD-ACC8-FCB2C3C4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B5EE-5885-1EA3-43EE-17C981886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95EFA-4AAE-63EE-8FF1-03A731E5C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6EF36-9BFA-D9E5-691A-B25F5865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42F41-7570-9611-1020-01F5E931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5C688-107E-06D9-E727-065ACF53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55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F010-9F33-5473-8161-24F8F7789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4CCECD-DDA0-E38C-5D73-83B8478C7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0A7B0-DFDC-A6E9-A2E0-DA745F6A9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8BC3F-27AD-A97C-BB27-D3D8623E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BD854-1BA8-D28D-9B62-E4741C85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FEFC3-5D12-0F1C-062A-D53B102C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40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70932-DDF3-BA65-098B-AE65F556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8B793-F84A-8324-3E2C-83448F26B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D46AB-5709-D331-CE02-FB1C9C0CC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72733-4D19-4DF4-9EBA-D8DF8FE67AD9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EE227-B175-01B4-DA40-14F88215C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072F-D9CB-3579-161B-24C71DC85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25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887D-77BC-860B-04DF-64D6D127F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DevBlog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F3AD0-0B28-C87E-1826-7C5B799F8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1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5670-B79D-7120-EEE7-7B344EF7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738"/>
          </a:xfrm>
        </p:spPr>
        <p:txBody>
          <a:bodyPr/>
          <a:lstStyle/>
          <a:p>
            <a:r>
              <a:rPr lang="en-GB" dirty="0"/>
              <a:t>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6C2C-F244-AF56-E22F-BFE2A81E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864"/>
            <a:ext cx="10515600" cy="54020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First thing I did was to create the script for loading of GLB objects and LUA files</a:t>
            </a:r>
          </a:p>
          <a:p>
            <a:pPr lvl="1"/>
            <a:r>
              <a:rPr lang="en-GB" dirty="0"/>
              <a:t>I currently uses stub </a:t>
            </a:r>
            <a:r>
              <a:rPr lang="en-GB" dirty="0" err="1"/>
              <a:t>lua</a:t>
            </a:r>
            <a:r>
              <a:rPr lang="en-GB" dirty="0"/>
              <a:t> scripts that don’t have any code in</a:t>
            </a:r>
          </a:p>
          <a:p>
            <a:pPr lvl="1"/>
            <a:r>
              <a:rPr lang="en-GB" dirty="0"/>
              <a:t>I am using test objects that were produced part of client work for </a:t>
            </a:r>
            <a:r>
              <a:rPr lang="en-GB" dirty="0" err="1"/>
              <a:t>mindFeast</a:t>
            </a:r>
            <a:r>
              <a:rPr lang="en-GB" dirty="0"/>
              <a:t> in the year 2023-2024</a:t>
            </a:r>
          </a:p>
          <a:p>
            <a:pPr lvl="2"/>
            <a:r>
              <a:rPr lang="en-GB" dirty="0"/>
              <a:t>I might start using object that are provided with </a:t>
            </a:r>
            <a:r>
              <a:rPr lang="en-GB" dirty="0" err="1"/>
              <a:t>mindfeast</a:t>
            </a:r>
            <a:r>
              <a:rPr lang="en-GB" dirty="0"/>
              <a:t> base game</a:t>
            </a:r>
          </a:p>
          <a:p>
            <a:r>
              <a:rPr lang="en-GB" dirty="0"/>
              <a:t>camera movement script has also been created</a:t>
            </a:r>
          </a:p>
          <a:p>
            <a:pPr lvl="1"/>
            <a:r>
              <a:rPr lang="en-GB" dirty="0"/>
              <a:t>Middle mouse click allows for panning</a:t>
            </a:r>
          </a:p>
          <a:p>
            <a:pPr lvl="1"/>
            <a:r>
              <a:rPr lang="en-GB" dirty="0"/>
              <a:t>Mouse wheel scrolling allows for zooming in and out</a:t>
            </a:r>
          </a:p>
          <a:p>
            <a:r>
              <a:rPr lang="en-GB" dirty="0"/>
              <a:t>Object manipulation has also been started</a:t>
            </a:r>
          </a:p>
          <a:p>
            <a:pPr lvl="1"/>
            <a:r>
              <a:rPr lang="en-GB" dirty="0"/>
              <a:t>Objects can be placed on the scene</a:t>
            </a:r>
          </a:p>
          <a:p>
            <a:pPr lvl="1"/>
            <a:r>
              <a:rPr lang="en-GB" dirty="0"/>
              <a:t>Objects (currently just cubes) with hit boxes can be picked up and placed back down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31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B5CB-663B-4C67-B019-FAE29E0D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218E-7B3C-4ADC-9E56-D0ECCAA98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Objects</a:t>
            </a:r>
          </a:p>
          <a:p>
            <a:pPr lvl="1"/>
            <a:r>
              <a:rPr lang="en-GB" dirty="0"/>
              <a:t>Objects can now get reloaded with button click</a:t>
            </a:r>
          </a:p>
          <a:p>
            <a:pPr lvl="1"/>
            <a:r>
              <a:rPr lang="en-GB" dirty="0"/>
              <a:t>Objects selection display now shows what the object looks like while selecting</a:t>
            </a:r>
          </a:p>
          <a:p>
            <a:pPr lvl="2"/>
            <a:r>
              <a:rPr lang="en-GB" dirty="0"/>
              <a:t>Instead of drop down it is a scroll </a:t>
            </a:r>
          </a:p>
          <a:p>
            <a:pPr lvl="1"/>
            <a:r>
              <a:rPr lang="en-GB" dirty="0"/>
              <a:t>Objects now have hitboxes/</a:t>
            </a:r>
            <a:r>
              <a:rPr lang="en-GB" dirty="0" err="1"/>
              <a:t>hitmeshs</a:t>
            </a:r>
            <a:r>
              <a:rPr lang="en-GB" dirty="0"/>
              <a:t> to facilitate mouse controls on objects</a:t>
            </a:r>
          </a:p>
          <a:p>
            <a:pPr lvl="1"/>
            <a:r>
              <a:rPr lang="en-GB" dirty="0"/>
              <a:t>Objects can be clicked and held to be move</a:t>
            </a:r>
          </a:p>
          <a:p>
            <a:pPr lvl="2"/>
            <a:r>
              <a:rPr lang="en-GB" dirty="0"/>
              <a:t>When hovering a shader is used to show which object is being </a:t>
            </a:r>
          </a:p>
          <a:p>
            <a:pPr lvl="2"/>
            <a:r>
              <a:rPr lang="en-GB" dirty="0"/>
              <a:t>When being held and moved, the shader turns green</a:t>
            </a:r>
          </a:p>
          <a:p>
            <a:r>
              <a:rPr lang="en-GB" dirty="0"/>
              <a:t>More object have been added from the comp 2003 project and permission has been given</a:t>
            </a:r>
          </a:p>
        </p:txBody>
      </p:sp>
    </p:spTree>
    <p:extLst>
      <p:ext uri="{BB962C8B-B14F-4D97-AF65-F5344CB8AC3E}">
        <p14:creationId xmlns:p14="http://schemas.microsoft.com/office/powerpoint/2010/main" val="122150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2634-8231-45C3-9E52-DAE1B4BC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27BC45-94A2-4705-B53A-76FB6F025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6472"/>
            <a:ext cx="3248025" cy="4257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457902-A30D-4A76-8F01-7060F4BD9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37" y="1845046"/>
            <a:ext cx="3286125" cy="4200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F2608F-CE6E-4D4D-87EF-D946EA3B5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925" y="1954583"/>
            <a:ext cx="31908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2595-9AC4-4820-B36D-DB757B87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88A9C9-C47A-4334-AA97-14D8B24BA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54143"/>
            <a:ext cx="10515600" cy="27150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AC9DA0-A8E7-4C93-9888-054C7ACBB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78" y="4206751"/>
            <a:ext cx="10133044" cy="26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D78F-AE0A-4651-A494-9AD576BA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259" y="377566"/>
            <a:ext cx="8635482" cy="108423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Approval form shav to allow me to make a </a:t>
            </a:r>
            <a:r>
              <a:rPr lang="en-GB" dirty="0" err="1"/>
              <a:t>modding</a:t>
            </a:r>
            <a:r>
              <a:rPr lang="en-GB" dirty="0"/>
              <a:t> tool for Co-Operation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498428-3305-4896-B09E-0A71BD30D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9229"/>
            <a:ext cx="10515600" cy="2617040"/>
          </a:xfrm>
        </p:spPr>
      </p:pic>
    </p:spTree>
    <p:extLst>
      <p:ext uri="{BB962C8B-B14F-4D97-AF65-F5344CB8AC3E}">
        <p14:creationId xmlns:p14="http://schemas.microsoft.com/office/powerpoint/2010/main" val="128952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4624-9870-4F81-9BA5-E057E65F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49816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Approval of team members allowing me to use the models I’ve created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38655B-D7B9-4E18-9EB5-00511D8B0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3" b="5863"/>
          <a:stretch/>
        </p:blipFill>
        <p:spPr>
          <a:xfrm>
            <a:off x="9610157" y="128749"/>
            <a:ext cx="2116867" cy="392507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2D8F0A-68D9-44B1-8D76-208C2A3B6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16" y="3560342"/>
            <a:ext cx="95726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5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8908-B397-8DBC-837B-DCE826B4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D7FB3-143B-9D59-B6BA-2AE0A1B02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 at warcraft editor</a:t>
            </a:r>
          </a:p>
          <a:p>
            <a:r>
              <a:rPr lang="en-GB" dirty="0" err="1"/>
              <a:t>Obj</a:t>
            </a:r>
            <a:r>
              <a:rPr lang="en-GB" dirty="0"/>
              <a:t> and </a:t>
            </a:r>
            <a:r>
              <a:rPr lang="en-GB" dirty="0" err="1"/>
              <a:t>lua</a:t>
            </a:r>
            <a:r>
              <a:rPr lang="en-GB" dirty="0"/>
              <a:t> reloading button</a:t>
            </a:r>
          </a:p>
          <a:p>
            <a:r>
              <a:rPr lang="en-GB" dirty="0"/>
              <a:t>Ui</a:t>
            </a:r>
          </a:p>
          <a:p>
            <a:r>
              <a:rPr lang="en-GB" dirty="0"/>
              <a:t>Hit </a:t>
            </a:r>
            <a:r>
              <a:rPr lang="en-GB" dirty="0" err="1"/>
              <a:t>boxzes</a:t>
            </a:r>
            <a:endParaRPr lang="en-GB" dirty="0"/>
          </a:p>
          <a:p>
            <a:r>
              <a:rPr lang="en-GB" dirty="0"/>
              <a:t>Check conditions for start and end</a:t>
            </a:r>
          </a:p>
        </p:txBody>
      </p:sp>
    </p:spTree>
    <p:extLst>
      <p:ext uri="{BB962C8B-B14F-4D97-AF65-F5344CB8AC3E}">
        <p14:creationId xmlns:p14="http://schemas.microsoft.com/office/powerpoint/2010/main" val="158182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246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DevBlog</vt:lpstr>
      <vt:lpstr>Sprint 1</vt:lpstr>
      <vt:lpstr>Sprint 2</vt:lpstr>
      <vt:lpstr>PowerPoint Presentation</vt:lpstr>
      <vt:lpstr>PowerPoint Presentation</vt:lpstr>
      <vt:lpstr>Approval form shav to allow me to make a modding tool for Co-Operation</vt:lpstr>
      <vt:lpstr>Approval of team members allowing me to use the models I’ve created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DevBlog</dc:title>
  <dc:creator>(s) Osbourne Clark</dc:creator>
  <cp:lastModifiedBy>(s) Osbourne Clark</cp:lastModifiedBy>
  <cp:revision>11</cp:revision>
  <dcterms:created xsi:type="dcterms:W3CDTF">2024-11-09T23:11:54Z</dcterms:created>
  <dcterms:modified xsi:type="dcterms:W3CDTF">2024-11-24T18:08:04Z</dcterms:modified>
</cp:coreProperties>
</file>