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A81F-94A5-9114-41AE-A431CA054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0A9C2-469A-0D92-4380-9F9024C21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6E00-642E-2F61-F159-E9EF089B3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A5DC-BDDA-8693-266A-1C4E4E32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0399-2146-0BA9-64A2-0C85C3EB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608-BA4F-8EF3-37D9-B5C8EF1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4F28A-5B96-E890-8236-58FA62B90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6804A-68FA-1B55-1F56-A4C312D6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2F43-2189-9ADA-0B23-47170B86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782B-4BDE-70B9-DB2B-94130FE2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40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6137-C665-F3BF-167F-947114B4D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19DBC-AF08-849C-FD40-22E6DF14D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A947-68B4-4687-D803-4263DFD2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B1B97-A63E-9C66-DC67-C12F1D1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5751-FE6A-25DD-2251-D9CD5E4D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842B-825A-4E1F-F47E-B77DB0B8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9E12-FABD-65B3-5FC8-260A4FD93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8BA59-B479-60F3-6A1C-A279579D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E1662-9693-AC3A-75C8-8BE23D6F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F1130-FB14-FFB7-C742-E09739CB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32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5D44-649B-7009-D0C3-1B15A12A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D2D11-6CCA-6DCF-DA6C-221C7C4A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8DE52-9FD8-63D3-568E-B2DBA8A0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013D-EA5C-BF28-17B7-953B89C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577E-67DC-A908-9325-B685FAB7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8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847-C1CD-AA13-3C3B-0A018DFE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0AB0-2A97-B17B-9B44-5982EAEFB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DA99A-63BE-BCAC-6BDE-DE49F103A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15B9A-EA60-C319-ACF2-4C092631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2EC73-4C64-E643-EBC4-AE0025D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4A9D-ADD1-D7F6-BE26-95EC06C9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76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A73-5C71-F096-835D-301FD7B1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93DC-69FD-B391-B4C6-12D57AC3B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982DF-4D83-BE7A-EFD6-8BFAA9251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4A3B9-BF1B-1185-F9C5-72831730A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1D5CC-A475-6046-5084-2248131DC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C9B727-B631-296E-7B03-A46D8893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791E-1E70-ECE0-A63D-E0C287FA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8147C-8164-6E90-FBDC-91BF441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23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3765-1CCC-3617-357B-2D4EC5D6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ECCEA-473E-AEB1-BDC2-DA26260D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3A673-9FC7-3EC5-7FCD-1B53404D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C077A-906F-7B51-A86F-B2218D30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8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FE820E-4ACD-1BAD-3BE1-5A9B5ED0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0B82C-FF18-2C80-6D2E-328D4B91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DBAE-0C5E-CA3B-40AC-1DBA8B74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65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6D2F-045A-0FDD-ACC8-FCB2C3C4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B5EE-5885-1EA3-43EE-17C98188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95EFA-4AAE-63EE-8FF1-03A731E5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6EF36-9BFA-D9E5-691A-B25F586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42F41-7570-9611-1020-01F5E931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5C688-107E-06D9-E727-065ACF53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55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F010-9F33-5473-8161-24F8F778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CCECD-DDA0-E38C-5D73-83B8478C7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0A7B0-DFDC-A6E9-A2E0-DA745F6A9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8BC3F-27AD-A97C-BB27-D3D8623E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D854-1BA8-D28D-9B62-E4741C85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EFC3-5D12-0F1C-062A-D53B102C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40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70932-DDF3-BA65-098B-AE65F556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8B793-F84A-8324-3E2C-83448F26B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46AB-5709-D331-CE02-FB1C9C0CC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72733-4D19-4DF4-9EBA-D8DF8FE67AD9}" type="datetimeFigureOut">
              <a:rPr lang="en-GB" smtClean="0"/>
              <a:t>09/11/2024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EE227-B175-01B4-DA40-14F88215C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072F-D9CB-3579-161B-24C71DC85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337FA-659A-4AC5-A802-A475794D5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5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887D-77BC-860B-04DF-64D6D127F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DevBlog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F3AD0-0B28-C87E-1826-7C5B799F8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51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5670-B79D-7120-EEE7-7B344EF7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738"/>
          </a:xfrm>
        </p:spPr>
        <p:txBody>
          <a:bodyPr/>
          <a:lstStyle/>
          <a:p>
            <a:r>
              <a:rPr lang="en-GB" dirty="0"/>
              <a:t>Sprint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F6C2C-F244-AF56-E22F-BFE2A81E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64"/>
            <a:ext cx="10515600" cy="54020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First thing I did was to create the script for loading of GLB objects and LUA files</a:t>
            </a:r>
          </a:p>
          <a:p>
            <a:pPr lvl="1"/>
            <a:r>
              <a:rPr lang="en-GB" dirty="0"/>
              <a:t>I currently uses stub </a:t>
            </a:r>
            <a:r>
              <a:rPr lang="en-GB" dirty="0" err="1"/>
              <a:t>lua</a:t>
            </a:r>
            <a:r>
              <a:rPr lang="en-GB" dirty="0"/>
              <a:t> scripts that don’t have any code in</a:t>
            </a:r>
          </a:p>
          <a:p>
            <a:pPr lvl="1"/>
            <a:r>
              <a:rPr lang="en-GB" dirty="0"/>
              <a:t>I am using test objects that were produced part of client work for </a:t>
            </a:r>
            <a:r>
              <a:rPr lang="en-GB" dirty="0" err="1"/>
              <a:t>mindFeast</a:t>
            </a:r>
            <a:r>
              <a:rPr lang="en-GB" dirty="0"/>
              <a:t> in the year 2023-2024</a:t>
            </a:r>
          </a:p>
          <a:p>
            <a:pPr lvl="2"/>
            <a:r>
              <a:rPr lang="en-GB" dirty="0"/>
              <a:t>I might start using object that are provided with </a:t>
            </a:r>
            <a:r>
              <a:rPr lang="en-GB" dirty="0" err="1"/>
              <a:t>mindfeast</a:t>
            </a:r>
            <a:r>
              <a:rPr lang="en-GB" dirty="0"/>
              <a:t> base game</a:t>
            </a:r>
          </a:p>
          <a:p>
            <a:r>
              <a:rPr lang="en-GB" dirty="0"/>
              <a:t>camera movement script has also been created</a:t>
            </a:r>
          </a:p>
          <a:p>
            <a:pPr lvl="1"/>
            <a:r>
              <a:rPr lang="en-GB" dirty="0"/>
              <a:t>Middle mouse click allows for panning</a:t>
            </a:r>
          </a:p>
          <a:p>
            <a:pPr lvl="1"/>
            <a:r>
              <a:rPr lang="en-GB" dirty="0"/>
              <a:t>Mouse wheel scrolling allows for zooming in and out</a:t>
            </a:r>
          </a:p>
          <a:p>
            <a:r>
              <a:rPr lang="en-GB" dirty="0"/>
              <a:t>Object manipulation has also been started</a:t>
            </a:r>
          </a:p>
          <a:p>
            <a:pPr lvl="1"/>
            <a:r>
              <a:rPr lang="en-GB" dirty="0"/>
              <a:t>Objects can be placed on the scene</a:t>
            </a:r>
          </a:p>
          <a:p>
            <a:pPr lvl="1"/>
            <a:r>
              <a:rPr lang="en-GB" dirty="0"/>
              <a:t>Objects (currently just cubes) with hit boxes can be picked up and placed back down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31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DevBlog</vt:lpstr>
      <vt:lpstr>Sprint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Osbourne Clark</dc:creator>
  <cp:lastModifiedBy>(s) Osbourne Clark</cp:lastModifiedBy>
  <cp:revision>1</cp:revision>
  <dcterms:created xsi:type="dcterms:W3CDTF">2024-11-09T23:11:54Z</dcterms:created>
  <dcterms:modified xsi:type="dcterms:W3CDTF">2024-11-10T00:43:43Z</dcterms:modified>
</cp:coreProperties>
</file>