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0" r:id="rId7"/>
    <p:sldId id="261" r:id="rId8"/>
    <p:sldId id="264" r:id="rId9"/>
    <p:sldId id="262" r:id="rId10"/>
    <p:sldId id="269" r:id="rId11"/>
    <p:sldId id="278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7F9461-0D3D-422E-A431-BA41812E8C3A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A9A3-E5E2-4187-95B5-A7FB88C04461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89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90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866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11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111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5078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53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650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costos de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B3B22-42BF-4572-AD42-EA36BBB5EECE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$12,345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$6,789</a:t>
            </a:r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írc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C650-33DC-4EE0-9847-6367AC2E12FE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$25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$50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$100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0" name="Marcador de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BECEC-9111-4D7B-9B5B-B49262093132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la compete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35A0F-6107-4036-B280-EDD8321F02F6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4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2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7" name="Marcador de posición de imagen 11" descr="Cuadrante de logotipos de competencia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1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8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3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0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4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1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5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2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6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caro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caro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cómodo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cómodo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ción de imagen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7CE36-FCD8-4BA8-A5CA-7ABA6E189767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Rectángulo: Esquinas redondeada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50D75-49D9-4478-BD63-AAB69A1071F5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D26A0D-DCF5-4AE4-8E31-5A68118CEC8C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50" name="Marcador de posición de imagen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52BA1-D41B-4B42-AF27-D1D64A897BEA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166382-F5C2-4F5D-8F17-B92C7D77C263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36" name="Marcador de posición de imagen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E212F-69A2-487A-A38E-CD283786162B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1" name="Marcador de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imagen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5" name="Marcador de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imagen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8" name="Marcador de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imagen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81" name="Marcador de posición de imagen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subtítulo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6FC68-146E-4196-96F2-A9D4142BBB88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 dirty="0"/>
          </a:p>
        </p:txBody>
      </p:sp>
      <p:sp>
        <p:nvSpPr>
          <p:cNvPr id="47" name="Marcador de posición de imagen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23868-A53D-4D65-BED4-9C59F39F8FF2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MX" noProof="0" dirty="0"/>
              <a:t>Gracias.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A9EF55-E4D8-47EC-99DB-D314190BE8B3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 Rodarte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Teléfono: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208-555-0183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Correo: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guillermo@fineartschool.net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Sitio web: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BCA8B-337A-4F9B-9299-6034B0F144F5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1F137-0FDF-415C-BEB2-2012980B78BB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posición de imagen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512AD-84AA-4B10-96AC-C3ED276DA8A5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 y subtítulo de cel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1DA26-AF30-4E45-B693-AF605B815AF7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3" name="Marcador de posición de imagen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FB47E-4C3E-49EF-AD72-228982747EAE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B10941-0F0C-46CA-989A-E609B6AEC8BD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38" name="Marcador de posición de conteni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A0F90-35C0-4987-BF72-D13500C36FA4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CC00-13F5-4BB2-BDD9-6EBE89381699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conteni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DDBE8-8D08-4EBE-8421-54FB275A0783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3594F-337B-48CD-8186-24ED23B441E3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3F083-4B40-43DF-8129-66E63596C56A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7DD1B-8B5C-4D22-820A-7835163CA7FD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 fondo,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DD62E-4517-4239-937A-B1E871D250CE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9" name="Marcador de posición de imagen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 dirty="0"/>
              <a:t>HAZ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B2BE7-DD0D-4537-AA98-5814D582CCA6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subtít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BF198-FA75-4215-9887-079BB69C5720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29D5C-C221-4982-8A31-E5783A872826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3FEB-7F91-4869-854D-4E091B657225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Marcador de posición de imagen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A0655-0453-4BAD-8052-5C3176E97CF2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81EF4-1745-4AFC-94B6-BB367DEE4CB9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imagen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6337F98E-BA67-4878-AD94-4E0D5EFC7B5F}" type="datetime1">
              <a:rPr lang="es-MX" noProof="0" smtClean="0"/>
              <a:t>05/03/2025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878" y="2585510"/>
            <a:ext cx="10860656" cy="1356762"/>
          </a:xfrm>
        </p:spPr>
        <p:txBody>
          <a:bodyPr rtlCol="0">
            <a:normAutofit/>
          </a:bodyPr>
          <a:lstStyle/>
          <a:p>
            <a:pPr rtl="0">
              <a:lnSpc>
                <a:spcPct val="75000"/>
              </a:lnSpc>
            </a:pPr>
            <a:r>
              <a:rPr lang="en-001" sz="4000" dirty="0"/>
              <a:t>Laboratorio de </a:t>
            </a:r>
            <a:r>
              <a:rPr lang="en-001" sz="4000" dirty="0" err="1"/>
              <a:t>Investigación</a:t>
            </a:r>
            <a:r>
              <a:rPr lang="en-001" sz="4000" dirty="0"/>
              <a:t> </a:t>
            </a:r>
            <a:r>
              <a:rPr lang="en-001" sz="4000" dirty="0" err="1"/>
              <a:t>en</a:t>
            </a:r>
            <a:r>
              <a:rPr lang="en-001" sz="4000" dirty="0"/>
              <a:t> </a:t>
            </a:r>
            <a:r>
              <a:rPr lang="en-001" sz="4000" dirty="0" err="1"/>
              <a:t>Inteligencia</a:t>
            </a:r>
            <a:r>
              <a:rPr lang="en-001" sz="4000" dirty="0"/>
              <a:t> y Visión Artificial “Alan-Turing”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706" y="4515423"/>
            <a:ext cx="6477000" cy="827197"/>
          </a:xfrm>
        </p:spPr>
        <p:txBody>
          <a:bodyPr rtlCol="0">
            <a:normAutofit/>
          </a:bodyPr>
          <a:lstStyle/>
          <a:p>
            <a:pPr rtl="0"/>
            <a:r>
              <a:rPr lang="en-001" dirty="0"/>
              <a:t>Proyecto de control de </a:t>
            </a:r>
            <a:r>
              <a:rPr lang="en-001" dirty="0" err="1"/>
              <a:t>asistencia</a:t>
            </a:r>
            <a:endParaRPr lang="es-MX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03C50EE-3511-851D-CE29-111EEC5BDD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768"/>
          <a:stretch/>
        </p:blipFill>
        <p:spPr>
          <a:xfrm>
            <a:off x="5630459" y="1342470"/>
            <a:ext cx="929494" cy="1063733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AACA1F88-ED29-3769-D000-9D4817880523}"/>
              </a:ext>
            </a:extLst>
          </p:cNvPr>
          <p:cNvSpPr txBox="1">
            <a:spLocks/>
          </p:cNvSpPr>
          <p:nvPr/>
        </p:nvSpPr>
        <p:spPr>
          <a:xfrm>
            <a:off x="2974601" y="5101931"/>
            <a:ext cx="6477000" cy="82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dirty="0">
                <a:solidFill>
                  <a:schemeClr val="bg1"/>
                </a:solidFill>
              </a:rPr>
              <a:t>Ozzy Loachamín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Problema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001" dirty="0" err="1"/>
              <a:t>Registros</a:t>
            </a:r>
            <a:r>
              <a:rPr lang="en-001" dirty="0"/>
              <a:t> </a:t>
            </a:r>
            <a:r>
              <a:rPr lang="en-001" dirty="0" err="1"/>
              <a:t>obsoletos</a:t>
            </a:r>
            <a:r>
              <a:rPr lang="en-001" dirty="0"/>
              <a:t>.</a:t>
            </a:r>
            <a:endParaRPr lang="es-MX" dirty="0"/>
          </a:p>
          <a:p>
            <a:pPr rtl="0"/>
            <a:r>
              <a:rPr lang="en-001" dirty="0" err="1"/>
              <a:t>Registro</a:t>
            </a:r>
            <a:r>
              <a:rPr lang="en-001" dirty="0"/>
              <a:t> </a:t>
            </a:r>
            <a:r>
              <a:rPr lang="en-001" dirty="0" err="1"/>
              <a:t>incorrecto</a:t>
            </a:r>
            <a:r>
              <a:rPr lang="en-001" dirty="0"/>
              <a:t> de </a:t>
            </a:r>
            <a:r>
              <a:rPr lang="en-001" dirty="0" err="1"/>
              <a:t>datos</a:t>
            </a:r>
            <a:r>
              <a:rPr lang="en-001" dirty="0"/>
              <a:t> de entrada y </a:t>
            </a:r>
            <a:r>
              <a:rPr lang="en-001" dirty="0" err="1"/>
              <a:t>salida</a:t>
            </a:r>
            <a:r>
              <a:rPr lang="en-001" dirty="0"/>
              <a:t> del personal.</a:t>
            </a:r>
          </a:p>
          <a:p>
            <a:pPr rtl="0"/>
            <a:r>
              <a:rPr lang="en-001" dirty="0" err="1"/>
              <a:t>Posibles</a:t>
            </a:r>
            <a:r>
              <a:rPr lang="en-001" dirty="0"/>
              <a:t> </a:t>
            </a:r>
            <a:r>
              <a:rPr lang="en-001" dirty="0" err="1"/>
              <a:t>errores</a:t>
            </a:r>
            <a:r>
              <a:rPr lang="en-001" dirty="0"/>
              <a:t> </a:t>
            </a:r>
            <a:r>
              <a:rPr lang="en-001" dirty="0" err="1"/>
              <a:t>humanos</a:t>
            </a:r>
            <a:r>
              <a:rPr lang="en-001" dirty="0"/>
              <a:t>.</a:t>
            </a:r>
            <a:endParaRPr lang="es-MX" dirty="0"/>
          </a:p>
          <a:p>
            <a:pPr rtl="0"/>
            <a:r>
              <a:rPr lang="en-001" dirty="0"/>
              <a:t>Nula </a:t>
            </a:r>
            <a:r>
              <a:rPr lang="en-001" dirty="0" err="1"/>
              <a:t>visualización</a:t>
            </a:r>
            <a:r>
              <a:rPr lang="en-001" dirty="0"/>
              <a:t> de las </a:t>
            </a:r>
            <a:r>
              <a:rPr lang="en-001" dirty="0" err="1"/>
              <a:t>métricas</a:t>
            </a:r>
            <a:r>
              <a:rPr lang="en-001" dirty="0"/>
              <a:t> de </a:t>
            </a:r>
            <a:r>
              <a:rPr lang="en-001" dirty="0" err="1"/>
              <a:t>asistencia</a:t>
            </a:r>
            <a:r>
              <a:rPr lang="en-001" dirty="0"/>
              <a:t>.</a:t>
            </a:r>
          </a:p>
          <a:p>
            <a:pPr rtl="0"/>
            <a:r>
              <a:rPr lang="en-001" dirty="0" err="1"/>
              <a:t>Dificultad</a:t>
            </a:r>
            <a:r>
              <a:rPr lang="en-001" dirty="0"/>
              <a:t> para </a:t>
            </a:r>
            <a:r>
              <a:rPr lang="en-001" dirty="0" err="1"/>
              <a:t>analizar</a:t>
            </a:r>
            <a:r>
              <a:rPr lang="en-001" dirty="0"/>
              <a:t>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historial</a:t>
            </a:r>
            <a:r>
              <a:rPr lang="en-001" dirty="0"/>
              <a:t> y </a:t>
            </a:r>
            <a:r>
              <a:rPr lang="en-001" dirty="0" err="1"/>
              <a:t>generar</a:t>
            </a:r>
            <a:r>
              <a:rPr lang="en-001" dirty="0"/>
              <a:t>  </a:t>
            </a:r>
            <a:r>
              <a:rPr lang="en-001" dirty="0" err="1"/>
              <a:t>reportes</a:t>
            </a:r>
            <a:r>
              <a:rPr lang="en-001" dirty="0"/>
              <a:t>.</a:t>
            </a:r>
            <a:endParaRPr lang="es-MX" dirty="0"/>
          </a:p>
          <a:p>
            <a:pPr rtl="0"/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887271-499E-4253-80F0-AEEF9F9EAFC9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001" dirty="0" err="1"/>
              <a:t>Aplicación</a:t>
            </a:r>
            <a:r>
              <a:rPr lang="en-001" dirty="0"/>
              <a:t> web de </a:t>
            </a:r>
            <a:r>
              <a:rPr lang="en-001" dirty="0" err="1"/>
              <a:t>registro</a:t>
            </a:r>
            <a:r>
              <a:rPr lang="en-001" dirty="0"/>
              <a:t> de </a:t>
            </a:r>
            <a:r>
              <a:rPr lang="en-001" dirty="0" err="1"/>
              <a:t>asistencia</a:t>
            </a:r>
            <a:r>
              <a:rPr lang="en-001" dirty="0"/>
              <a:t>.</a:t>
            </a:r>
            <a:endParaRPr lang="es-MX" dirty="0"/>
          </a:p>
          <a:p>
            <a:pPr rtl="0"/>
            <a:r>
              <a:rPr lang="en-001" dirty="0" err="1"/>
              <a:t>Implementación</a:t>
            </a:r>
            <a:r>
              <a:rPr lang="en-001" dirty="0"/>
              <a:t> de </a:t>
            </a:r>
            <a:r>
              <a:rPr lang="en-001" dirty="0" err="1"/>
              <a:t>tecnologías</a:t>
            </a:r>
            <a:r>
              <a:rPr lang="en-001" dirty="0"/>
              <a:t> </a:t>
            </a:r>
            <a:r>
              <a:rPr lang="en-001" dirty="0" err="1"/>
              <a:t>modernas</a:t>
            </a:r>
            <a:r>
              <a:rPr lang="en-001" dirty="0"/>
              <a:t> para </a:t>
            </a:r>
            <a:r>
              <a:rPr lang="en-001" dirty="0" err="1"/>
              <a:t>su</a:t>
            </a:r>
            <a:r>
              <a:rPr lang="en-001" dirty="0"/>
              <a:t> </a:t>
            </a:r>
            <a:r>
              <a:rPr lang="en-001" dirty="0" err="1"/>
              <a:t>correcto</a:t>
            </a:r>
            <a:r>
              <a:rPr lang="en-001" dirty="0"/>
              <a:t> </a:t>
            </a:r>
            <a:r>
              <a:rPr lang="en-001" dirty="0" err="1"/>
              <a:t>mantenimiento</a:t>
            </a:r>
            <a:r>
              <a:rPr lang="en-001" dirty="0"/>
              <a:t>.</a:t>
            </a:r>
          </a:p>
          <a:p>
            <a:pPr rtl="0"/>
            <a:r>
              <a:rPr lang="en-001" dirty="0"/>
              <a:t>Generación de </a:t>
            </a:r>
            <a:r>
              <a:rPr lang="en-001" dirty="0" err="1"/>
              <a:t>reportes</a:t>
            </a:r>
            <a:r>
              <a:rPr lang="en-001" dirty="0"/>
              <a:t> </a:t>
            </a:r>
            <a:r>
              <a:rPr lang="en-001" dirty="0" err="1"/>
              <a:t>automáticos</a:t>
            </a:r>
            <a:r>
              <a:rPr lang="en-001" dirty="0"/>
              <a:t> de </a:t>
            </a:r>
            <a:r>
              <a:rPr lang="en-001" dirty="0" err="1"/>
              <a:t>uso</a:t>
            </a:r>
            <a:r>
              <a:rPr lang="en-001" dirty="0"/>
              <a:t> del </a:t>
            </a:r>
            <a:r>
              <a:rPr lang="en-001" dirty="0" err="1"/>
              <a:t>laboratorio</a:t>
            </a:r>
            <a:r>
              <a:rPr lang="en-001" dirty="0"/>
              <a:t>.</a:t>
            </a:r>
            <a:endParaRPr lang="es-MX" dirty="0"/>
          </a:p>
          <a:p>
            <a:pPr rtl="0"/>
            <a:r>
              <a:rPr lang="en-001" dirty="0" err="1"/>
              <a:t>Comodidad</a:t>
            </a:r>
            <a:r>
              <a:rPr lang="en-001" dirty="0"/>
              <a:t> para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uso</a:t>
            </a:r>
            <a:r>
              <a:rPr lang="en-001" dirty="0"/>
              <a:t> del personal (QR).</a:t>
            </a:r>
            <a:endParaRPr lang="es-MX" dirty="0"/>
          </a:p>
          <a:p>
            <a:pPr rtl="0"/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3</a:t>
            </a:fld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EFA29-9204-4F8A-BDB6-890F1DB27BE2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1001719"/>
            <a:ext cx="8127212" cy="554400"/>
          </a:xfrm>
        </p:spPr>
        <p:txBody>
          <a:bodyPr rtlCol="0"/>
          <a:lstStyle/>
          <a:p>
            <a:pPr rtl="0"/>
            <a:r>
              <a:rPr lang="en-001" dirty="0" err="1"/>
              <a:t>Tecnologías</a:t>
            </a:r>
            <a:r>
              <a:rPr lang="en-001" dirty="0"/>
              <a:t> a usar</a:t>
            </a:r>
            <a:endParaRPr lang="es-MX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001" dirty="0"/>
              <a:t>Frontend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001" dirty="0"/>
              <a:t>React + Vite</a:t>
            </a:r>
          </a:p>
          <a:p>
            <a:pPr rtl="0"/>
            <a:r>
              <a:rPr lang="en-001" dirty="0"/>
              <a:t>React Router DOM</a:t>
            </a:r>
          </a:p>
          <a:p>
            <a:pPr rtl="0"/>
            <a:r>
              <a:rPr lang="es-MX" dirty="0"/>
              <a:t>A</a:t>
            </a:r>
            <a:r>
              <a:rPr lang="en-001" dirty="0" err="1"/>
              <a:t>rchivos</a:t>
            </a:r>
            <a:r>
              <a:rPr lang="en-001" dirty="0"/>
              <a:t> y </a:t>
            </a:r>
            <a:r>
              <a:rPr lang="en-001" dirty="0" err="1"/>
              <a:t>módulos</a:t>
            </a:r>
            <a:r>
              <a:rPr lang="en-001" dirty="0"/>
              <a:t> CSS </a:t>
            </a:r>
            <a:endParaRPr lang="es-MX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001" dirty="0"/>
              <a:t>Backend</a:t>
            </a:r>
            <a:endParaRPr lang="es-MX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/>
          <a:lstStyle/>
          <a:p>
            <a:pPr rtl="0"/>
            <a:r>
              <a:rPr lang="en-001" dirty="0"/>
              <a:t>Node.js</a:t>
            </a:r>
            <a:endParaRPr lang="es-MX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001" dirty="0"/>
              <a:t>Base de Datos</a:t>
            </a:r>
            <a:endParaRPr lang="es-MX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001" dirty="0"/>
              <a:t>MongoDB</a:t>
            </a:r>
          </a:p>
          <a:p>
            <a:pPr rtl="0"/>
            <a:r>
              <a:rPr lang="en-001" dirty="0"/>
              <a:t>Firebase</a:t>
            </a:r>
          </a:p>
          <a:p>
            <a:pPr rtl="0"/>
            <a:endParaRPr lang="en-001" dirty="0"/>
          </a:p>
          <a:p>
            <a:pPr rtl="0"/>
            <a:r>
              <a:rPr lang="en-001" dirty="0"/>
              <a:t>PostgreSQL (Local)</a:t>
            </a:r>
            <a:endParaRPr lang="es-MX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87E618D-A3E4-448B-A901-D1DDFBCC6E4A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001" dirty="0"/>
              <a:t>QR</a:t>
            </a:r>
            <a:endParaRPr lang="es-MX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EB470788-3F93-4B57-8AA3-4B8CC21101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001" dirty="0" err="1"/>
              <a:t>Librerías</a:t>
            </a:r>
            <a:r>
              <a:rPr lang="en-001" dirty="0"/>
              <a:t> de React:</a:t>
            </a:r>
          </a:p>
          <a:p>
            <a:pPr rtl="0"/>
            <a:r>
              <a:rPr lang="en-001" dirty="0"/>
              <a:t>react-</a:t>
            </a:r>
            <a:r>
              <a:rPr lang="en-001" dirty="0" err="1"/>
              <a:t>qr</a:t>
            </a:r>
            <a:r>
              <a:rPr lang="en-001" dirty="0"/>
              <a:t>-reader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4</a:t>
            </a:fld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206DC-6CDF-45B9-AFE5-8FEC6DF664FE}" type="datetime1">
              <a:rPr lang="es-MX" smtClean="0"/>
              <a:t>05/03/2025</a:t>
            </a:fld>
            <a:endParaRPr lang="es-MX" dirty="0"/>
          </a:p>
        </p:txBody>
      </p:sp>
      <p:pic>
        <p:nvPicPr>
          <p:cNvPr id="1026" name="Picture 2" descr="React + Vite: why use? - DEV Community">
            <a:extLst>
              <a:ext uri="{FF2B5EF4-FFF2-40B4-BE49-F238E27FC236}">
                <a16:creationId xmlns:a16="http://schemas.microsoft.com/office/drawing/2014/main" id="{EEEE14F2-2DE4-9768-1115-2283B5F3D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7" y="2516045"/>
            <a:ext cx="2372985" cy="99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de.js – a quick start file upload guide, Part 1 – Andrew Beeken">
            <a:extLst>
              <a:ext uri="{FF2B5EF4-FFF2-40B4-BE49-F238E27FC236}">
                <a16:creationId xmlns:a16="http://schemas.microsoft.com/office/drawing/2014/main" id="{A09B3785-57EB-4D4B-3789-2E713985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729" y="2523254"/>
            <a:ext cx="2094468" cy="11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ngoDB pincha en hueso: nadie acepta su nueva licencia - MuyLinux">
            <a:extLst>
              <a:ext uri="{FF2B5EF4-FFF2-40B4-BE49-F238E27FC236}">
                <a16:creationId xmlns:a16="http://schemas.microsoft.com/office/drawing/2014/main" id="{6E25AD04-462F-4CEC-6B2D-C0BEFA8E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166" y="2525758"/>
            <a:ext cx="1765977" cy="117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act-qrcode-logo - npm">
            <a:extLst>
              <a:ext uri="{FF2B5EF4-FFF2-40B4-BE49-F238E27FC236}">
                <a16:creationId xmlns:a16="http://schemas.microsoft.com/office/drawing/2014/main" id="{F66A125D-A849-D3CB-1AF9-465BB6CE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112" y="2432513"/>
            <a:ext cx="1450206" cy="14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591"/>
            <a:ext cx="7599790" cy="552848"/>
          </a:xfrm>
        </p:spPr>
        <p:txBody>
          <a:bodyPr rtlCol="0"/>
          <a:lstStyle/>
          <a:p>
            <a:pPr rtl="0"/>
            <a:r>
              <a:rPr lang="en-001" dirty="0" err="1"/>
              <a:t>Lógica</a:t>
            </a:r>
            <a:r>
              <a:rPr lang="en-001" dirty="0"/>
              <a:t> del </a:t>
            </a:r>
            <a:r>
              <a:rPr lang="en-001" dirty="0" err="1"/>
              <a:t>proyecto</a:t>
            </a:r>
            <a:endParaRPr lang="es-MX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185126"/>
            <a:ext cx="7772400" cy="1618170"/>
          </a:xfrm>
        </p:spPr>
        <p:txBody>
          <a:bodyPr rtlCol="0">
            <a:normAutofit/>
          </a:bodyPr>
          <a:lstStyle/>
          <a:p>
            <a:pPr marL="285750" indent="-285750" rtl="0">
              <a:buFontTx/>
              <a:buChar char="-"/>
            </a:pPr>
            <a:r>
              <a:rPr lang="es-MX" dirty="0"/>
              <a:t>Registro de usuario con QR</a:t>
            </a:r>
            <a:endParaRPr lang="en-001" dirty="0"/>
          </a:p>
          <a:p>
            <a:pPr marL="285750" indent="-285750" rtl="0">
              <a:buFontTx/>
              <a:buChar char="-"/>
            </a:pPr>
            <a:r>
              <a:rPr lang="es-MX" dirty="0"/>
              <a:t>Base de datos para el historial</a:t>
            </a:r>
            <a:endParaRPr lang="en-001" dirty="0"/>
          </a:p>
          <a:p>
            <a:pPr marL="285750" indent="-285750" rtl="0">
              <a:buFontTx/>
              <a:buChar char="-"/>
            </a:pPr>
            <a:r>
              <a:rPr lang="es-MX" dirty="0"/>
              <a:t>Página para visualizar el historial</a:t>
            </a:r>
            <a:endParaRPr lang="en-001" dirty="0"/>
          </a:p>
          <a:p>
            <a:pPr marL="285750" indent="-285750" rtl="0">
              <a:buFontTx/>
              <a:buChar char="-"/>
            </a:pPr>
            <a:r>
              <a:rPr lang="es-MX" dirty="0" err="1"/>
              <a:t>Dashboard</a:t>
            </a:r>
            <a:r>
              <a:rPr lang="es-MX" dirty="0"/>
              <a:t> con estadísticas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36613" y="3012766"/>
            <a:ext cx="3044952" cy="334918"/>
          </a:xfrm>
        </p:spPr>
        <p:txBody>
          <a:bodyPr rtlCol="0"/>
          <a:lstStyle/>
          <a:p>
            <a:pPr rtl="0"/>
            <a:r>
              <a:rPr lang="en-001" dirty="0" err="1"/>
              <a:t>Alternativas</a:t>
            </a:r>
            <a:endParaRPr lang="es-MX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481004"/>
            <a:ext cx="3044952" cy="1725728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001" dirty="0" err="1"/>
              <a:t>Creación</a:t>
            </a:r>
            <a:r>
              <a:rPr lang="en-001" dirty="0"/>
              <a:t> de </a:t>
            </a:r>
            <a:r>
              <a:rPr lang="en-001" dirty="0" err="1"/>
              <a:t>usuarios</a:t>
            </a:r>
            <a:r>
              <a:rPr lang="en-001" dirty="0"/>
              <a:t> y </a:t>
            </a:r>
            <a:r>
              <a:rPr lang="en-001" dirty="0" err="1"/>
              <a:t>contraseñas</a:t>
            </a:r>
            <a:r>
              <a:rPr lang="en-001" dirty="0"/>
              <a:t>.</a:t>
            </a:r>
          </a:p>
          <a:p>
            <a:pPr marL="285750" indent="-285750" rtl="0">
              <a:buFontTx/>
              <a:buChar char="-"/>
            </a:pPr>
            <a:r>
              <a:rPr lang="en-001" dirty="0" err="1"/>
              <a:t>Automáticamente</a:t>
            </a:r>
            <a:r>
              <a:rPr lang="en-001" dirty="0"/>
              <a:t> (Google) 1 QR.</a:t>
            </a:r>
          </a:p>
          <a:p>
            <a:pPr marL="285750" indent="-285750" rtl="0">
              <a:buFontTx/>
              <a:buChar char="-"/>
            </a:pPr>
            <a:r>
              <a:rPr lang="en-001" dirty="0"/>
              <a:t>QR Personal.</a:t>
            </a:r>
          </a:p>
          <a:p>
            <a:pPr marL="285750" indent="-285750" rtl="0">
              <a:buFontTx/>
              <a:buChar char="-"/>
            </a:pPr>
            <a:r>
              <a:rPr lang="en-001" dirty="0"/>
              <a:t>NFC tags.</a:t>
            </a:r>
            <a:endParaRPr lang="es-MX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4637302" y="3012766"/>
            <a:ext cx="3044952" cy="334918"/>
          </a:xfrm>
        </p:spPr>
        <p:txBody>
          <a:bodyPr rtlCol="0"/>
          <a:lstStyle/>
          <a:p>
            <a:pPr rtl="0"/>
            <a:r>
              <a:rPr lang="en-001" dirty="0" err="1"/>
              <a:t>Problemas</a:t>
            </a:r>
            <a:endParaRPr lang="es-MX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1" y="3481004"/>
            <a:ext cx="3316253" cy="1725728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001" dirty="0" err="1"/>
              <a:t>Tedioso</a:t>
            </a:r>
            <a:r>
              <a:rPr lang="en-001" dirty="0"/>
              <a:t> y </a:t>
            </a:r>
            <a:r>
              <a:rPr lang="en-001" dirty="0" err="1"/>
              <a:t>dificultad</a:t>
            </a:r>
            <a:r>
              <a:rPr lang="en-001" dirty="0"/>
              <a:t> de </a:t>
            </a:r>
            <a:r>
              <a:rPr lang="en-001" dirty="0" err="1"/>
              <a:t>recordar</a:t>
            </a:r>
            <a:r>
              <a:rPr lang="en-001" dirty="0"/>
              <a:t>.</a:t>
            </a:r>
          </a:p>
          <a:p>
            <a:pPr marL="285750" indent="-285750" rtl="0">
              <a:buFontTx/>
              <a:buChar char="-"/>
            </a:pPr>
            <a:r>
              <a:rPr lang="en-001" dirty="0" err="1"/>
              <a:t>Requiere</a:t>
            </a:r>
            <a:r>
              <a:rPr lang="en-001" dirty="0"/>
              <a:t> </a:t>
            </a:r>
            <a:r>
              <a:rPr lang="en-001" dirty="0" err="1"/>
              <a:t>conexión</a:t>
            </a:r>
            <a:r>
              <a:rPr lang="en-001" dirty="0"/>
              <a:t> a internet.</a:t>
            </a:r>
          </a:p>
          <a:p>
            <a:pPr marL="285750" indent="-285750" rtl="0">
              <a:buFontTx/>
              <a:buChar char="-"/>
            </a:pPr>
            <a:r>
              <a:rPr lang="en-001" dirty="0"/>
              <a:t>Se </a:t>
            </a:r>
            <a:r>
              <a:rPr lang="en-001" dirty="0" err="1"/>
              <a:t>necesita</a:t>
            </a:r>
            <a:r>
              <a:rPr lang="en-001" dirty="0"/>
              <a:t> un </a:t>
            </a:r>
            <a:r>
              <a:rPr lang="en-001" dirty="0" err="1"/>
              <a:t>escáner</a:t>
            </a:r>
            <a:r>
              <a:rPr lang="en-001" dirty="0"/>
              <a:t> </a:t>
            </a:r>
            <a:r>
              <a:rPr lang="en-001" dirty="0" err="1"/>
              <a:t>fijo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labo</a:t>
            </a:r>
            <a:r>
              <a:rPr lang="en-001" dirty="0"/>
              <a:t>.</a:t>
            </a:r>
          </a:p>
          <a:p>
            <a:pPr marL="285750" indent="-285750" rtl="0">
              <a:buFontTx/>
              <a:buChar char="-"/>
            </a:pPr>
            <a:r>
              <a:rPr lang="en-001" dirty="0" err="1"/>
              <a:t>Requiere</a:t>
            </a:r>
            <a:r>
              <a:rPr lang="en-001" dirty="0"/>
              <a:t> </a:t>
            </a:r>
            <a:r>
              <a:rPr lang="en-001" dirty="0" err="1"/>
              <a:t>presupuesto</a:t>
            </a:r>
            <a:r>
              <a:rPr lang="en-001" dirty="0"/>
              <a:t> para </a:t>
            </a:r>
            <a:r>
              <a:rPr lang="en-001" dirty="0" err="1"/>
              <a:t>los</a:t>
            </a:r>
            <a:r>
              <a:rPr lang="en-001" dirty="0"/>
              <a:t> tags y un </a:t>
            </a:r>
            <a:r>
              <a:rPr lang="en-001" dirty="0" err="1"/>
              <a:t>escáner</a:t>
            </a:r>
            <a:r>
              <a:rPr lang="en-001" dirty="0"/>
              <a:t>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8437990" y="3012766"/>
            <a:ext cx="3044952" cy="334918"/>
          </a:xfrm>
        </p:spPr>
        <p:txBody>
          <a:bodyPr rtlCol="0"/>
          <a:lstStyle/>
          <a:p>
            <a:pPr rtl="0"/>
            <a:r>
              <a:rPr lang="en-001" dirty="0" err="1"/>
              <a:t>Soluciones</a:t>
            </a:r>
            <a:endParaRPr lang="es-MX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481004"/>
            <a:ext cx="3044952" cy="1725728"/>
          </a:xfrm>
        </p:spPr>
        <p:txBody>
          <a:bodyPr rtlCol="0"/>
          <a:lstStyle/>
          <a:p>
            <a:pPr rtl="0"/>
            <a:r>
              <a:rPr lang="en-001" dirty="0" err="1"/>
              <a:t>Opción</a:t>
            </a:r>
            <a:r>
              <a:rPr lang="en-001" dirty="0"/>
              <a:t> 2:</a:t>
            </a:r>
          </a:p>
          <a:p>
            <a:pPr rtl="0"/>
            <a:r>
              <a:rPr lang="en-001" dirty="0"/>
              <a:t>Para </a:t>
            </a:r>
            <a:r>
              <a:rPr lang="en-001" dirty="0" err="1"/>
              <a:t>evitar</a:t>
            </a:r>
            <a:r>
              <a:rPr lang="en-001" dirty="0"/>
              <a:t> la </a:t>
            </a:r>
            <a:r>
              <a:rPr lang="en-001" dirty="0" err="1"/>
              <a:t>suplantación</a:t>
            </a:r>
            <a:r>
              <a:rPr lang="en-001" dirty="0"/>
              <a:t> de </a:t>
            </a:r>
            <a:r>
              <a:rPr lang="en-001" dirty="0" err="1"/>
              <a:t>identidad</a:t>
            </a:r>
            <a:r>
              <a:rPr lang="en-001" dirty="0"/>
              <a:t>: </a:t>
            </a:r>
            <a:r>
              <a:rPr lang="en-001" dirty="0" err="1"/>
              <a:t>autenticación</a:t>
            </a:r>
            <a:r>
              <a:rPr lang="en-001" dirty="0"/>
              <a:t> con Google.</a:t>
            </a:r>
          </a:p>
          <a:p>
            <a:pPr rtl="0"/>
            <a:r>
              <a:rPr lang="en-001" dirty="0"/>
              <a:t>Para </a:t>
            </a:r>
            <a:r>
              <a:rPr lang="en-001" dirty="0" err="1"/>
              <a:t>evitar</a:t>
            </a:r>
            <a:r>
              <a:rPr lang="en-001" dirty="0"/>
              <a:t> </a:t>
            </a:r>
            <a:r>
              <a:rPr lang="en-001" dirty="0" err="1"/>
              <a:t>registros</a:t>
            </a:r>
            <a:r>
              <a:rPr lang="en-001" dirty="0"/>
              <a:t> fuera del </a:t>
            </a:r>
            <a:r>
              <a:rPr lang="en-001" dirty="0" err="1"/>
              <a:t>laboratorio</a:t>
            </a:r>
            <a:r>
              <a:rPr lang="en-001" dirty="0"/>
              <a:t>: QR </a:t>
            </a:r>
            <a:r>
              <a:rPr lang="en-001" dirty="0" err="1"/>
              <a:t>dinámico</a:t>
            </a:r>
            <a:r>
              <a:rPr lang="en-001" dirty="0"/>
              <a:t> (cambia </a:t>
            </a:r>
            <a:r>
              <a:rPr lang="en-001" dirty="0" err="1"/>
              <a:t>cada</a:t>
            </a:r>
            <a:r>
              <a:rPr lang="en-001" dirty="0"/>
              <a:t> </a:t>
            </a:r>
            <a:r>
              <a:rPr lang="en-001" dirty="0" err="1"/>
              <a:t>cierto</a:t>
            </a:r>
            <a:r>
              <a:rPr lang="en-001" dirty="0"/>
              <a:t> </a:t>
            </a:r>
            <a:r>
              <a:rPr lang="en-001" dirty="0" err="1"/>
              <a:t>tiempo</a:t>
            </a:r>
            <a:r>
              <a:rPr lang="en-001" dirty="0"/>
              <a:t>).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5</a:t>
            </a:fld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463E87-8A0A-450A-8EBF-E59507C19D7F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AF3BACE-6BD2-6A18-A848-FF83EFA3847D}"/>
              </a:ext>
            </a:extLst>
          </p:cNvPr>
          <p:cNvSpPr txBox="1">
            <a:spLocks/>
          </p:cNvSpPr>
          <p:nvPr/>
        </p:nvSpPr>
        <p:spPr>
          <a:xfrm>
            <a:off x="4758855" y="5292106"/>
            <a:ext cx="3044952" cy="33491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001" sz="1800" dirty="0" err="1"/>
              <a:t>Alternativas</a:t>
            </a:r>
            <a:r>
              <a:rPr lang="en-001" sz="1800" dirty="0"/>
              <a:t> Backup</a:t>
            </a:r>
            <a:endParaRPr lang="es-MX" sz="1800" dirty="0"/>
          </a:p>
        </p:txBody>
      </p:sp>
      <p:sp>
        <p:nvSpPr>
          <p:cNvPr id="16" name="Marcador de texto 7">
            <a:extLst>
              <a:ext uri="{FF2B5EF4-FFF2-40B4-BE49-F238E27FC236}">
                <a16:creationId xmlns:a16="http://schemas.microsoft.com/office/drawing/2014/main" id="{1049827D-D306-3424-59F5-8B417186828B}"/>
              </a:ext>
            </a:extLst>
          </p:cNvPr>
          <p:cNvSpPr txBox="1">
            <a:spLocks/>
          </p:cNvSpPr>
          <p:nvPr/>
        </p:nvSpPr>
        <p:spPr>
          <a:xfrm>
            <a:off x="4630723" y="5717717"/>
            <a:ext cx="5213379" cy="1237015"/>
          </a:xfrm>
          <a:prstGeom prst="rect">
            <a:avLst/>
          </a:prstGeom>
        </p:spPr>
        <p:txBody>
          <a:bodyPr vert="horz" lIns="3600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001" sz="1200" dirty="0" err="1"/>
              <a:t>Verificación</a:t>
            </a:r>
            <a:r>
              <a:rPr lang="en-001" sz="1200" dirty="0"/>
              <a:t> de </a:t>
            </a:r>
            <a:r>
              <a:rPr lang="en-001" sz="1200" dirty="0" err="1"/>
              <a:t>ubicación</a:t>
            </a:r>
            <a:r>
              <a:rPr lang="en-001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001" sz="1200" dirty="0" err="1"/>
              <a:t>Verificación</a:t>
            </a:r>
            <a:r>
              <a:rPr lang="en-001" sz="1200" dirty="0"/>
              <a:t> de red </a:t>
            </a:r>
            <a:r>
              <a:rPr lang="en-001" sz="1200" dirty="0" err="1"/>
              <a:t>wifi</a:t>
            </a:r>
            <a:r>
              <a:rPr lang="en-001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001" sz="1200" dirty="0" err="1"/>
              <a:t>Dispositivo</a:t>
            </a:r>
            <a:r>
              <a:rPr lang="en-001" sz="1200" dirty="0"/>
              <a:t> </a:t>
            </a:r>
            <a:r>
              <a:rPr lang="en-001" sz="1200" dirty="0" err="1"/>
              <a:t>especializado</a:t>
            </a:r>
            <a:r>
              <a:rPr lang="en-001" sz="1200" dirty="0"/>
              <a:t> para </a:t>
            </a:r>
            <a:r>
              <a:rPr lang="en-001" sz="1200" dirty="0" err="1"/>
              <a:t>el</a:t>
            </a:r>
            <a:r>
              <a:rPr lang="en-001" sz="1200" dirty="0"/>
              <a:t> </a:t>
            </a:r>
            <a:r>
              <a:rPr lang="en-001" sz="1200" dirty="0" err="1"/>
              <a:t>registro</a:t>
            </a:r>
            <a:r>
              <a:rPr lang="en-001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Captura pantalla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endParaRPr lang="es-MX" dirty="0"/>
          </a:p>
        </p:txBody>
      </p:sp>
      <p:pic>
        <p:nvPicPr>
          <p:cNvPr id="43" name="Marcador de posición de imagen 42" descr="Fondo abstracto">
            <a:extLst>
              <a:ext uri="{FF2B5EF4-FFF2-40B4-BE49-F238E27FC236}">
                <a16:creationId xmlns:a16="http://schemas.microsoft.com/office/drawing/2014/main" id="{95095244-281C-45C6-B4B5-1A086A96C10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5" name="Marcador de posición de imagen 44" descr="Icono de imagen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6410165" y="4162794"/>
            <a:ext cx="2425609" cy="33491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MX" dirty="0"/>
              <a:t>Título de la característica 1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porttitor</a:t>
            </a:r>
            <a:r>
              <a:rPr lang="es-MX" dirty="0"/>
              <a:t> </a:t>
            </a:r>
            <a:r>
              <a:rPr lang="es-MX" dirty="0" err="1"/>
              <a:t>congue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. </a:t>
            </a:r>
            <a:r>
              <a:rPr lang="es-MX" dirty="0" err="1"/>
              <a:t>Fusce</a:t>
            </a:r>
            <a:r>
              <a:rPr lang="es-MX" dirty="0"/>
              <a:t> </a:t>
            </a:r>
            <a:r>
              <a:rPr lang="es-MX" dirty="0" err="1"/>
              <a:t>posuere</a:t>
            </a:r>
            <a:r>
              <a:rPr lang="es-MX" dirty="0"/>
              <a:t>, magna sed </a:t>
            </a:r>
            <a:r>
              <a:rPr lang="es-MX" dirty="0" err="1"/>
              <a:t>pulvinar</a:t>
            </a:r>
            <a:r>
              <a:rPr lang="es-MX" dirty="0"/>
              <a:t> </a:t>
            </a:r>
            <a:r>
              <a:rPr lang="es-MX" dirty="0" err="1"/>
              <a:t>ultricies</a:t>
            </a:r>
            <a:endParaRPr lang="es-MX" dirty="0"/>
          </a:p>
        </p:txBody>
      </p:sp>
      <p:pic>
        <p:nvPicPr>
          <p:cNvPr id="47" name="Marcador de posición de imagen 46" descr="Icono de lápiz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9196942" y="4162794"/>
            <a:ext cx="2453952" cy="334918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MX" dirty="0"/>
              <a:t>Título de la característica 2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porttitor</a:t>
            </a:r>
            <a:r>
              <a:rPr lang="es-MX" dirty="0"/>
              <a:t> </a:t>
            </a:r>
            <a:r>
              <a:rPr lang="es-MX" dirty="0" err="1"/>
              <a:t>congue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. </a:t>
            </a:r>
            <a:r>
              <a:rPr lang="es-MX" dirty="0" err="1"/>
              <a:t>Fusce</a:t>
            </a:r>
            <a:r>
              <a:rPr lang="es-MX" dirty="0"/>
              <a:t> </a:t>
            </a:r>
            <a:r>
              <a:rPr lang="es-MX" dirty="0" err="1"/>
              <a:t>posuere</a:t>
            </a:r>
            <a:r>
              <a:rPr lang="es-MX" dirty="0"/>
              <a:t>, magna sed </a:t>
            </a:r>
            <a:r>
              <a:rPr lang="es-MX" dirty="0" err="1"/>
              <a:t>pulvinar</a:t>
            </a:r>
            <a:r>
              <a:rPr lang="es-MX" dirty="0"/>
              <a:t> </a:t>
            </a:r>
            <a:r>
              <a:rPr lang="es-MX" dirty="0" err="1"/>
              <a:t>ultricies</a:t>
            </a:r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6</a:t>
            </a:fld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B7880-F375-4A65-94A9-DD099C51B198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F38EA6-5514-4A55-8668-1C2023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1D3C8-0B11-46D3-A9A6-E4828F8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001" dirty="0" err="1"/>
              <a:t>Posibles</a:t>
            </a:r>
            <a:r>
              <a:rPr lang="en-001" dirty="0"/>
              <a:t> </a:t>
            </a:r>
            <a:r>
              <a:rPr lang="en-001" dirty="0" err="1"/>
              <a:t>problemas</a:t>
            </a:r>
            <a:endParaRPr lang="es-MX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3EA76C16-1F6B-4E12-9881-637E86C797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endParaRPr lang="es-MX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41A58E7-60BE-4B3A-B18C-923D5D056808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1053451" y="2435209"/>
            <a:ext cx="2769903" cy="75062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001" dirty="0"/>
              <a:t>El </a:t>
            </a:r>
            <a:r>
              <a:rPr lang="en-001" dirty="0" err="1"/>
              <a:t>usuario</a:t>
            </a:r>
            <a:r>
              <a:rPr lang="en-001" dirty="0"/>
              <a:t> no </a:t>
            </a:r>
            <a:r>
              <a:rPr lang="en-001" dirty="0" err="1"/>
              <a:t>tiene</a:t>
            </a:r>
            <a:r>
              <a:rPr lang="en-001" dirty="0"/>
              <a:t> cel</a:t>
            </a:r>
            <a:r>
              <a:rPr lang="es-MX" dirty="0"/>
              <a:t>l</a:t>
            </a:r>
            <a:r>
              <a:rPr lang="en-001" dirty="0" err="1"/>
              <a:t>ular</a:t>
            </a:r>
            <a:r>
              <a:rPr lang="en-001" dirty="0"/>
              <a:t>, </a:t>
            </a:r>
            <a:r>
              <a:rPr lang="en-001" dirty="0" err="1"/>
              <a:t>batería</a:t>
            </a:r>
            <a:r>
              <a:rPr lang="en-001" dirty="0"/>
              <a:t> o internet.</a:t>
            </a:r>
            <a:endParaRPr lang="es-MX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B23659FC-458C-45A2-A96C-6E8341756F5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001" dirty="0" err="1"/>
              <a:t>Registro</a:t>
            </a:r>
            <a:r>
              <a:rPr lang="en-001" dirty="0"/>
              <a:t> manual </a:t>
            </a:r>
            <a:r>
              <a:rPr lang="en-001" dirty="0" err="1"/>
              <a:t>en</a:t>
            </a:r>
            <a:r>
              <a:rPr lang="en-001" dirty="0"/>
              <a:t> </a:t>
            </a:r>
            <a:r>
              <a:rPr lang="en-001" dirty="0" err="1"/>
              <a:t>una</a:t>
            </a:r>
            <a:r>
              <a:rPr lang="en-001" dirty="0"/>
              <a:t> PC </a:t>
            </a:r>
            <a:r>
              <a:rPr lang="en-001" dirty="0" err="1"/>
              <a:t>designada</a:t>
            </a:r>
            <a:r>
              <a:rPr lang="en-001" dirty="0"/>
              <a:t> (</a:t>
            </a:r>
            <a:r>
              <a:rPr lang="en-001" dirty="0" err="1"/>
              <a:t>deberá</a:t>
            </a:r>
            <a:r>
              <a:rPr lang="en-001" dirty="0"/>
              <a:t> </a:t>
            </a:r>
            <a:r>
              <a:rPr lang="en-001" dirty="0" err="1"/>
              <a:t>tener</a:t>
            </a:r>
            <a:r>
              <a:rPr lang="en-001" dirty="0"/>
              <a:t> la </a:t>
            </a:r>
            <a:r>
              <a:rPr lang="en-001" dirty="0" err="1"/>
              <a:t>página</a:t>
            </a:r>
            <a:r>
              <a:rPr lang="en-001" dirty="0"/>
              <a:t> web </a:t>
            </a:r>
            <a:r>
              <a:rPr lang="en-001" dirty="0" err="1"/>
              <a:t>abierta</a:t>
            </a:r>
            <a:r>
              <a:rPr lang="en-001" dirty="0"/>
              <a:t>).</a:t>
            </a:r>
          </a:p>
          <a:p>
            <a:pPr rtl="0"/>
            <a:r>
              <a:rPr lang="en-001" dirty="0"/>
              <a:t>Código QR + Código </a:t>
            </a:r>
            <a:r>
              <a:rPr lang="en-001" dirty="0" err="1"/>
              <a:t>Numérico</a:t>
            </a:r>
            <a:r>
              <a:rPr lang="en-001" dirty="0"/>
              <a:t> del día: para </a:t>
            </a:r>
            <a:r>
              <a:rPr lang="en-001" dirty="0" err="1"/>
              <a:t>el</a:t>
            </a:r>
            <a:r>
              <a:rPr lang="en-001" dirty="0"/>
              <a:t> día </a:t>
            </a:r>
            <a:r>
              <a:rPr lang="en-001" dirty="0" err="1"/>
              <a:t>miércoles</a:t>
            </a:r>
            <a:r>
              <a:rPr lang="en-001" dirty="0"/>
              <a:t> </a:t>
            </a:r>
            <a:r>
              <a:rPr lang="en-001" dirty="0" err="1"/>
              <a:t>el</a:t>
            </a:r>
            <a:r>
              <a:rPr lang="en-001" dirty="0"/>
              <a:t> </a:t>
            </a:r>
            <a:r>
              <a:rPr lang="en-001" dirty="0" err="1"/>
              <a:t>código</a:t>
            </a:r>
            <a:r>
              <a:rPr lang="en-001" dirty="0"/>
              <a:t> es “abc123”, </a:t>
            </a:r>
            <a:r>
              <a:rPr lang="en-001" dirty="0" err="1"/>
              <a:t>ingresa</a:t>
            </a:r>
            <a:r>
              <a:rPr lang="en-001" dirty="0"/>
              <a:t> </a:t>
            </a:r>
            <a:r>
              <a:rPr lang="en-001" dirty="0" err="1"/>
              <a:t>eso</a:t>
            </a:r>
            <a:r>
              <a:rPr lang="en-001" dirty="0"/>
              <a:t> </a:t>
            </a:r>
            <a:r>
              <a:rPr lang="en-001" dirty="0" err="1"/>
              <a:t>en</a:t>
            </a:r>
            <a:r>
              <a:rPr lang="en-001" dirty="0"/>
              <a:t> la PC y </a:t>
            </a:r>
            <a:r>
              <a:rPr lang="en-001" dirty="0" err="1"/>
              <a:t>regristra</a:t>
            </a:r>
            <a:r>
              <a:rPr lang="en-001" dirty="0"/>
              <a:t> </a:t>
            </a:r>
            <a:r>
              <a:rPr lang="en-001" dirty="0" err="1"/>
              <a:t>su</a:t>
            </a:r>
            <a:r>
              <a:rPr lang="en-001" dirty="0"/>
              <a:t> entrada.</a:t>
            </a:r>
            <a:endParaRPr lang="es-MX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FC35997-9926-45C3-BDC9-CD5F738C432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s-MX" dirty="0"/>
              <a:t>TÍTULO DE LA SECCIÓN 2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9AA119B1-83DB-4399-BB6C-A76ECCD1689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 rtlCol="0"/>
          <a:lstStyle/>
          <a:p>
            <a:pPr rtl="0"/>
            <a:r>
              <a:rPr lang="es-MX" dirty="0"/>
              <a:t>Subtítulo de la sección 1</a:t>
            </a:r>
          </a:p>
        </p:txBody>
      </p:sp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475FE0A6-52B1-4710-908D-26DDF077E6D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porttitor</a:t>
            </a:r>
            <a:r>
              <a:rPr lang="es-MX" dirty="0"/>
              <a:t> </a:t>
            </a:r>
            <a:r>
              <a:rPr lang="es-MX" dirty="0" err="1"/>
              <a:t>congue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. Nunc </a:t>
            </a:r>
            <a:r>
              <a:rPr lang="es-MX" dirty="0" err="1"/>
              <a:t>viverra</a:t>
            </a:r>
            <a:r>
              <a:rPr lang="es-MX" dirty="0"/>
              <a:t> </a:t>
            </a:r>
            <a:r>
              <a:rPr lang="es-MX" dirty="0" err="1"/>
              <a:t>imperdiet</a:t>
            </a:r>
            <a:r>
              <a:rPr lang="es-MX" dirty="0"/>
              <a:t> </a:t>
            </a:r>
            <a:r>
              <a:rPr lang="es-MX" dirty="0" err="1"/>
              <a:t>enim</a:t>
            </a:r>
            <a:r>
              <a:rPr lang="es-MX" dirty="0"/>
              <a:t>. </a:t>
            </a:r>
            <a:r>
              <a:rPr lang="es-MX" dirty="0" err="1"/>
              <a:t>Fusce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. </a:t>
            </a:r>
            <a:r>
              <a:rPr lang="es-MX" dirty="0" err="1"/>
              <a:t>Vivamus</a:t>
            </a:r>
            <a:r>
              <a:rPr lang="es-MX" dirty="0"/>
              <a:t> a </a:t>
            </a:r>
            <a:r>
              <a:rPr lang="es-MX" dirty="0" err="1"/>
              <a:t>tellus</a:t>
            </a:r>
            <a:r>
              <a:rPr lang="es-MX" dirty="0"/>
              <a:t>.</a:t>
            </a:r>
          </a:p>
          <a:p>
            <a:pPr rtl="0"/>
            <a:r>
              <a:rPr lang="es-MX" dirty="0" err="1"/>
              <a:t>Pellentesque</a:t>
            </a:r>
            <a:r>
              <a:rPr lang="es-MX" dirty="0"/>
              <a:t> </a:t>
            </a:r>
            <a:r>
              <a:rPr lang="es-MX" dirty="0" err="1"/>
              <a:t>habitant</a:t>
            </a:r>
            <a:r>
              <a:rPr lang="es-MX" dirty="0"/>
              <a:t> </a:t>
            </a:r>
            <a:r>
              <a:rPr lang="es-MX" dirty="0" err="1"/>
              <a:t>morbi</a:t>
            </a:r>
            <a:r>
              <a:rPr lang="es-MX" dirty="0"/>
              <a:t> </a:t>
            </a:r>
            <a:r>
              <a:rPr lang="es-MX" dirty="0" err="1"/>
              <a:t>tristique</a:t>
            </a:r>
            <a:r>
              <a:rPr lang="es-MX" dirty="0"/>
              <a:t> </a:t>
            </a:r>
            <a:r>
              <a:rPr lang="es-MX" dirty="0" err="1"/>
              <a:t>senectus</a:t>
            </a:r>
            <a:r>
              <a:rPr lang="es-MX" dirty="0"/>
              <a:t> et </a:t>
            </a:r>
            <a:r>
              <a:rPr lang="es-MX" dirty="0" err="1"/>
              <a:t>netus</a:t>
            </a:r>
            <a:r>
              <a:rPr lang="es-MX" dirty="0"/>
              <a:t> et </a:t>
            </a:r>
            <a:r>
              <a:rPr lang="es-MX" dirty="0" err="1"/>
              <a:t>malesuada</a:t>
            </a:r>
            <a:r>
              <a:rPr lang="es-MX" dirty="0"/>
              <a:t> </a:t>
            </a:r>
            <a:r>
              <a:rPr lang="es-MX" dirty="0" err="1"/>
              <a:t>fames</a:t>
            </a:r>
            <a:r>
              <a:rPr lang="es-MX" dirty="0"/>
              <a:t>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turpis</a:t>
            </a:r>
            <a:r>
              <a:rPr lang="es-MX" dirty="0"/>
              <a:t> </a:t>
            </a:r>
            <a:r>
              <a:rPr lang="es-MX" dirty="0" err="1"/>
              <a:t>egestas</a:t>
            </a:r>
            <a:r>
              <a:rPr lang="es-MX" dirty="0"/>
              <a:t>.</a:t>
            </a:r>
          </a:p>
          <a:p>
            <a:pPr rtl="0"/>
            <a:r>
              <a:rPr lang="es-MX" dirty="0" err="1"/>
              <a:t>Proin</a:t>
            </a:r>
            <a:r>
              <a:rPr lang="es-MX" dirty="0"/>
              <a:t> </a:t>
            </a:r>
            <a:r>
              <a:rPr lang="es-MX" dirty="0" err="1"/>
              <a:t>pharetra</a:t>
            </a:r>
            <a:r>
              <a:rPr lang="es-MX" dirty="0"/>
              <a:t> </a:t>
            </a:r>
            <a:r>
              <a:rPr lang="es-MX" dirty="0" err="1"/>
              <a:t>nonummy</a:t>
            </a:r>
            <a:r>
              <a:rPr lang="es-MX" dirty="0"/>
              <a:t> </a:t>
            </a:r>
            <a:r>
              <a:rPr lang="es-MX" dirty="0" err="1"/>
              <a:t>pede</a:t>
            </a:r>
            <a:r>
              <a:rPr lang="es-MX" dirty="0"/>
              <a:t>. </a:t>
            </a:r>
            <a:r>
              <a:rPr lang="es-MX" dirty="0" err="1"/>
              <a:t>Mauris</a:t>
            </a:r>
            <a:r>
              <a:rPr lang="es-MX" dirty="0"/>
              <a:t> et </a:t>
            </a:r>
            <a:r>
              <a:rPr lang="es-MX" dirty="0" err="1"/>
              <a:t>orci</a:t>
            </a:r>
            <a:r>
              <a:rPr lang="es-MX" dirty="0"/>
              <a:t>.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B83D38BE-3603-45E0-B07A-7AC51ABCA2FE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s-MX" dirty="0"/>
              <a:t>TÍTULO DE LA SECCIÓN 3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878C2831-BDCF-4BCE-9B4F-91637C854EB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rtlCol="0"/>
          <a:lstStyle/>
          <a:p>
            <a:pPr rtl="0"/>
            <a:r>
              <a:rPr lang="es-MX" dirty="0"/>
              <a:t>Subtítulo de la sección 1</a:t>
            </a:r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CD0B61C-F4E1-40D7-BF93-62B96E902AC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s-MX" dirty="0" err="1"/>
              <a:t>Lorem</a:t>
            </a:r>
            <a:r>
              <a:rPr lang="es-MX" dirty="0"/>
              <a:t> </a:t>
            </a:r>
            <a:r>
              <a:rPr lang="es-MX" dirty="0" err="1"/>
              <a:t>ipsum</a:t>
            </a:r>
            <a:r>
              <a:rPr lang="es-MX" dirty="0"/>
              <a:t> dolor </a:t>
            </a:r>
            <a:r>
              <a:rPr lang="es-MX" dirty="0" err="1"/>
              <a:t>sit</a:t>
            </a:r>
            <a:r>
              <a:rPr lang="es-MX" dirty="0"/>
              <a:t> </a:t>
            </a:r>
            <a:r>
              <a:rPr lang="es-MX" dirty="0" err="1"/>
              <a:t>amet</a:t>
            </a:r>
            <a:r>
              <a:rPr lang="es-MX" dirty="0"/>
              <a:t>, </a:t>
            </a:r>
            <a:r>
              <a:rPr lang="es-MX" dirty="0" err="1"/>
              <a:t>consectetuer</a:t>
            </a:r>
            <a:r>
              <a:rPr lang="es-MX" dirty="0"/>
              <a:t> </a:t>
            </a:r>
            <a:r>
              <a:rPr lang="es-MX" dirty="0" err="1"/>
              <a:t>adipiscing</a:t>
            </a:r>
            <a:r>
              <a:rPr lang="es-MX" dirty="0"/>
              <a:t> </a:t>
            </a:r>
            <a:r>
              <a:rPr lang="es-MX" dirty="0" err="1"/>
              <a:t>elit</a:t>
            </a:r>
            <a:r>
              <a:rPr lang="es-MX" dirty="0"/>
              <a:t>. </a:t>
            </a:r>
            <a:r>
              <a:rPr lang="es-MX" dirty="0" err="1"/>
              <a:t>Maecenas</a:t>
            </a:r>
            <a:r>
              <a:rPr lang="es-MX" dirty="0"/>
              <a:t> </a:t>
            </a:r>
            <a:r>
              <a:rPr lang="es-MX" dirty="0" err="1"/>
              <a:t>porttitor</a:t>
            </a:r>
            <a:r>
              <a:rPr lang="es-MX" dirty="0"/>
              <a:t> </a:t>
            </a:r>
            <a:r>
              <a:rPr lang="es-MX" dirty="0" err="1"/>
              <a:t>congue</a:t>
            </a:r>
            <a:r>
              <a:rPr lang="es-MX" dirty="0"/>
              <a:t> </a:t>
            </a:r>
            <a:r>
              <a:rPr lang="es-MX" dirty="0" err="1"/>
              <a:t>massa</a:t>
            </a:r>
            <a:r>
              <a:rPr lang="es-MX" dirty="0"/>
              <a:t>. Nunc </a:t>
            </a:r>
            <a:r>
              <a:rPr lang="es-MX" dirty="0" err="1"/>
              <a:t>viverra</a:t>
            </a:r>
            <a:r>
              <a:rPr lang="es-MX" dirty="0"/>
              <a:t> </a:t>
            </a:r>
            <a:r>
              <a:rPr lang="es-MX" dirty="0" err="1"/>
              <a:t>imperdiet</a:t>
            </a:r>
            <a:r>
              <a:rPr lang="es-MX" dirty="0"/>
              <a:t> </a:t>
            </a:r>
            <a:r>
              <a:rPr lang="es-MX" dirty="0" err="1"/>
              <a:t>enim</a:t>
            </a:r>
            <a:r>
              <a:rPr lang="es-MX" dirty="0"/>
              <a:t>. </a:t>
            </a:r>
            <a:r>
              <a:rPr lang="es-MX" dirty="0" err="1"/>
              <a:t>Fusce</a:t>
            </a:r>
            <a:r>
              <a:rPr lang="es-MX" dirty="0"/>
              <a:t> </a:t>
            </a:r>
            <a:r>
              <a:rPr lang="es-MX" dirty="0" err="1"/>
              <a:t>est</a:t>
            </a:r>
            <a:r>
              <a:rPr lang="es-MX" dirty="0"/>
              <a:t>. </a:t>
            </a:r>
            <a:r>
              <a:rPr lang="es-MX" dirty="0" err="1"/>
              <a:t>Vivamus</a:t>
            </a:r>
            <a:r>
              <a:rPr lang="es-MX" dirty="0"/>
              <a:t> a </a:t>
            </a:r>
            <a:r>
              <a:rPr lang="es-MX" dirty="0" err="1"/>
              <a:t>tellus</a:t>
            </a:r>
            <a:r>
              <a:rPr lang="es-MX" dirty="0"/>
              <a:t>.</a:t>
            </a:r>
          </a:p>
          <a:p>
            <a:pPr rtl="0"/>
            <a:r>
              <a:rPr lang="es-MX" dirty="0" err="1"/>
              <a:t>Pellentesque</a:t>
            </a:r>
            <a:r>
              <a:rPr lang="es-MX" dirty="0"/>
              <a:t> </a:t>
            </a:r>
            <a:r>
              <a:rPr lang="es-MX" dirty="0" err="1"/>
              <a:t>habitant</a:t>
            </a:r>
            <a:r>
              <a:rPr lang="es-MX" dirty="0"/>
              <a:t> </a:t>
            </a:r>
            <a:r>
              <a:rPr lang="es-MX" dirty="0" err="1"/>
              <a:t>morbi</a:t>
            </a:r>
            <a:r>
              <a:rPr lang="es-MX" dirty="0"/>
              <a:t> </a:t>
            </a:r>
            <a:r>
              <a:rPr lang="es-MX" dirty="0" err="1"/>
              <a:t>tristique</a:t>
            </a:r>
            <a:r>
              <a:rPr lang="es-MX" dirty="0"/>
              <a:t> </a:t>
            </a:r>
            <a:r>
              <a:rPr lang="es-MX" dirty="0" err="1"/>
              <a:t>senectus</a:t>
            </a:r>
            <a:r>
              <a:rPr lang="es-MX" dirty="0"/>
              <a:t> et </a:t>
            </a:r>
            <a:r>
              <a:rPr lang="es-MX" dirty="0" err="1"/>
              <a:t>netus</a:t>
            </a:r>
            <a:r>
              <a:rPr lang="es-MX" dirty="0"/>
              <a:t> et </a:t>
            </a:r>
            <a:r>
              <a:rPr lang="es-MX" dirty="0" err="1"/>
              <a:t>malesuada</a:t>
            </a:r>
            <a:r>
              <a:rPr lang="es-MX" dirty="0"/>
              <a:t> </a:t>
            </a:r>
            <a:r>
              <a:rPr lang="es-MX" dirty="0" err="1"/>
              <a:t>fames</a:t>
            </a:r>
            <a:r>
              <a:rPr lang="es-MX" dirty="0"/>
              <a:t> </a:t>
            </a:r>
            <a:r>
              <a:rPr lang="es-MX" dirty="0" err="1"/>
              <a:t>ac</a:t>
            </a:r>
            <a:r>
              <a:rPr lang="es-MX" dirty="0"/>
              <a:t> </a:t>
            </a:r>
            <a:r>
              <a:rPr lang="es-MX" dirty="0" err="1"/>
              <a:t>turpis</a:t>
            </a:r>
            <a:r>
              <a:rPr lang="es-MX" dirty="0"/>
              <a:t> </a:t>
            </a:r>
            <a:r>
              <a:rPr lang="es-MX" dirty="0" err="1"/>
              <a:t>egestas</a:t>
            </a:r>
            <a:r>
              <a:rPr lang="es-MX" dirty="0"/>
              <a:t>.</a:t>
            </a:r>
          </a:p>
          <a:p>
            <a:pPr rtl="0"/>
            <a:r>
              <a:rPr lang="es-MX" dirty="0" err="1"/>
              <a:t>Proin</a:t>
            </a:r>
            <a:r>
              <a:rPr lang="es-MX" dirty="0"/>
              <a:t> </a:t>
            </a:r>
            <a:r>
              <a:rPr lang="es-MX" dirty="0" err="1"/>
              <a:t>pharetra</a:t>
            </a:r>
            <a:r>
              <a:rPr lang="es-MX" dirty="0"/>
              <a:t> </a:t>
            </a:r>
            <a:r>
              <a:rPr lang="es-MX" dirty="0" err="1"/>
              <a:t>nonummy</a:t>
            </a:r>
            <a:r>
              <a:rPr lang="es-MX" dirty="0"/>
              <a:t> </a:t>
            </a:r>
            <a:r>
              <a:rPr lang="es-MX" dirty="0" err="1"/>
              <a:t>pede</a:t>
            </a:r>
            <a:r>
              <a:rPr lang="es-MX" dirty="0"/>
              <a:t>. </a:t>
            </a:r>
            <a:r>
              <a:rPr lang="es-MX" dirty="0" err="1"/>
              <a:t>Mauris</a:t>
            </a:r>
            <a:r>
              <a:rPr lang="es-MX" dirty="0"/>
              <a:t> et </a:t>
            </a:r>
            <a:r>
              <a:rPr lang="es-MX" dirty="0" err="1"/>
              <a:t>orci</a:t>
            </a:r>
            <a:r>
              <a:rPr lang="es-MX" dirty="0"/>
              <a:t>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0DDBAC-98BB-4F37-AD98-D2A59FF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7</a:t>
            </a:fld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99F1C1-6A25-402F-A3AF-D7E84109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655374-907C-4343-A631-4EAFFA1FE56D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7CA6F-243E-4E42-969D-A8F1F117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331459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Logotipo de la empresa">
            <a:extLst>
              <a:ext uri="{FF2B5EF4-FFF2-40B4-BE49-F238E27FC236}">
                <a16:creationId xmlns:a16="http://schemas.microsoft.com/office/drawing/2014/main" id="{91F4B9AD-5EE3-461A-B3C8-9430AB80F5E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/>
          <a:stretch>
            <a:fillRect/>
          </a:stretch>
        </p:blipFill>
        <p:spPr>
          <a:xfrm>
            <a:off x="5126736" y="723948"/>
            <a:ext cx="1938528" cy="39183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Apéndice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8</a:t>
            </a:fld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FF268F-D46F-4F74-ABB9-AB9E41B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D81AD-12CE-4B19-8108-AFA4AD7FC8E6}" type="datetime1">
              <a:rPr lang="es-MX" smtClean="0"/>
              <a:t>05/03/2025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A1E1E8-1FE5-4D48-96F2-522654E5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904_TF33968143" id="{5F9E7FA3-62B3-465E-BD23-AB6A6E23298B}" vid="{9BC3FD41-54D2-46F5-AF21-3FF2AAD429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{8CA4A74C-A040-462D-911F-AB1EE0CE04D3}tf33968143_win32</Template>
  <TotalTime>209</TotalTime>
  <Words>545</Words>
  <Application>Microsoft Office PowerPoint</Application>
  <PresentationFormat>Panorámica</PresentationFormat>
  <Paragraphs>102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Franklin Gothic Book</vt:lpstr>
      <vt:lpstr>Wingdings</vt:lpstr>
      <vt:lpstr>Tema de Office</vt:lpstr>
      <vt:lpstr>Laboratorio de Investigación en Inteligencia y Visión Artificial “Alan-Turing”</vt:lpstr>
      <vt:lpstr>Problema</vt:lpstr>
      <vt:lpstr>Solución</vt:lpstr>
      <vt:lpstr>Tecnologías a usar</vt:lpstr>
      <vt:lpstr>Lógica del proyecto</vt:lpstr>
      <vt:lpstr>Captura pantalla</vt:lpstr>
      <vt:lpstr>Posibles problemas</vt:lpstr>
      <vt:lpstr>Apéndice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OZZY JAMES LOACHAMIN MARTINEZ</dc:creator>
  <cp:lastModifiedBy>OZZY JAMES LOACHAMIN MARTINEZ</cp:lastModifiedBy>
  <cp:revision>1</cp:revision>
  <dcterms:created xsi:type="dcterms:W3CDTF">2025-03-06T03:05:33Z</dcterms:created>
  <dcterms:modified xsi:type="dcterms:W3CDTF">2025-03-06T06:35:28Z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