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3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10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9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9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7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3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7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5EFAE-8A84-46AF-A629-2F555E409179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EBDF-64C4-4E70-BFA6-3445E7AC0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531FB8-5F29-42B8-4C45-20C4D4C02BB1}"/>
              </a:ext>
            </a:extLst>
          </p:cNvPr>
          <p:cNvSpPr txBox="1"/>
          <p:nvPr/>
        </p:nvSpPr>
        <p:spPr>
          <a:xfrm>
            <a:off x="76321" y="11985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85000"/>
                  </a:schemeClr>
                </a:solidFill>
                <a:latin typeface="Arvo" panose="02000000000000000000" pitchFamily="2" charset="0"/>
                <a:ea typeface="黑体" panose="02010609060101010101" pitchFamily="49" charset="-122"/>
              </a:rPr>
              <a:t>&gt;_ </a:t>
            </a:r>
            <a:r>
              <a:rPr lang="en-US" altLang="zh-CN" sz="1400" i="1" dirty="0" err="1">
                <a:solidFill>
                  <a:srgbClr val="FF0000"/>
                </a:solidFill>
                <a:latin typeface="Arvo" panose="02000000000000000000" pitchFamily="2" charset="0"/>
                <a:ea typeface="黑体" panose="02010609060101010101" pitchFamily="49" charset="-122"/>
              </a:rPr>
              <a:t>yt-dlp</a:t>
            </a:r>
            <a:endParaRPr lang="zh-CN" altLang="en-US" sz="1400" i="1" dirty="0">
              <a:solidFill>
                <a:srgbClr val="FF0000"/>
              </a:solidFill>
              <a:latin typeface="Arvo" panose="02000000000000000000" pitchFamily="2" charset="0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0E4726-6437-DA70-812F-140803CEE1E5}"/>
              </a:ext>
            </a:extLst>
          </p:cNvPr>
          <p:cNvSpPr txBox="1"/>
          <p:nvPr/>
        </p:nvSpPr>
        <p:spPr>
          <a:xfrm>
            <a:off x="106778" y="62109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1">
                    <a:lumMod val="75000"/>
                  </a:schemeClr>
                </a:solidFill>
                <a:latin typeface="ColorTube" pitchFamily="50" charset="0"/>
                <a:ea typeface="黑体" panose="02010609060101010101" pitchFamily="49" charset="-122"/>
              </a:rPr>
              <a:t>WUI</a:t>
            </a:r>
            <a:endParaRPr lang="zh-CN" altLang="en-US" sz="16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1">
                  <a:lumMod val="75000"/>
                </a:schemeClr>
              </a:solidFill>
              <a:latin typeface="ColorTube" pitchFamily="50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29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3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ColorTube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Ozzy Yang</dc:creator>
  <cp:lastModifiedBy>Ozzy Yang</cp:lastModifiedBy>
  <cp:revision>1</cp:revision>
  <dcterms:created xsi:type="dcterms:W3CDTF">2023-10-18T13:59:54Z</dcterms:created>
  <dcterms:modified xsi:type="dcterms:W3CDTF">2023-10-18T14:14:00Z</dcterms:modified>
</cp:coreProperties>
</file>