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7" r:id="rId3"/>
    <p:sldId id="258" r:id="rId4"/>
    <p:sldId id="267" r:id="rId5"/>
    <p:sldId id="260" r:id="rId6"/>
    <p:sldId id="268" r:id="rId7"/>
    <p:sldId id="274" r:id="rId8"/>
    <p:sldId id="273" r:id="rId9"/>
    <p:sldId id="262" r:id="rId10"/>
    <p:sldId id="266" r:id="rId11"/>
    <p:sldId id="263" r:id="rId12"/>
    <p:sldId id="264"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97" autoAdjust="0"/>
    <p:restoredTop sz="94660"/>
  </p:normalViewPr>
  <p:slideViewPr>
    <p:cSldViewPr snapToGrid="0">
      <p:cViewPr varScale="1">
        <p:scale>
          <a:sx n="85" d="100"/>
          <a:sy n="85" d="100"/>
        </p:scale>
        <p:origin x="24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FBFEF3-5769-4DEE-B8E3-77CCFA9A5208}" type="doc">
      <dgm:prSet loTypeId="urn:microsoft.com/office/officeart/2005/8/layout/hProcess9" loCatId="process" qsTypeId="urn:microsoft.com/office/officeart/2005/8/quickstyle/simple1" qsCatId="simple" csTypeId="urn:microsoft.com/office/officeart/2005/8/colors/accent1_2" csCatId="accent1" phldr="1"/>
      <dgm:spPr/>
    </dgm:pt>
    <dgm:pt modelId="{E359AD20-D22D-4BA6-B772-1A91A51C259A}">
      <dgm:prSet phldrT="[Text]"/>
      <dgm:spPr>
        <a:solidFill>
          <a:schemeClr val="tx2">
            <a:lumMod val="75000"/>
          </a:schemeClr>
        </a:solidFill>
      </dgm:spPr>
      <dgm:t>
        <a:bodyPr/>
        <a:lstStyle/>
        <a:p>
          <a:r>
            <a:rPr lang="en-IN" dirty="0"/>
            <a:t>INTRODUCTION</a:t>
          </a:r>
        </a:p>
      </dgm:t>
    </dgm:pt>
    <dgm:pt modelId="{7C9D3B7B-BEF9-454A-A3E3-508FDD5EAA4B}" type="parTrans" cxnId="{8D5ADDA8-61FF-4CD8-BB0A-DA4A984B9E1D}">
      <dgm:prSet/>
      <dgm:spPr/>
      <dgm:t>
        <a:bodyPr/>
        <a:lstStyle/>
        <a:p>
          <a:endParaRPr lang="en-IN"/>
        </a:p>
      </dgm:t>
    </dgm:pt>
    <dgm:pt modelId="{2F4D8757-0A45-4B68-B81C-E0F7901F4AC6}" type="sibTrans" cxnId="{8D5ADDA8-61FF-4CD8-BB0A-DA4A984B9E1D}">
      <dgm:prSet/>
      <dgm:spPr/>
      <dgm:t>
        <a:bodyPr/>
        <a:lstStyle/>
        <a:p>
          <a:endParaRPr lang="en-IN"/>
        </a:p>
      </dgm:t>
    </dgm:pt>
    <dgm:pt modelId="{11B80892-FE30-4C44-AB4D-8AA1E8227D39}">
      <dgm:prSet phldrT="[Text]"/>
      <dgm:spPr/>
      <dgm:t>
        <a:bodyPr/>
        <a:lstStyle/>
        <a:p>
          <a:r>
            <a:rPr lang="en-IN" dirty="0"/>
            <a:t>METHODOLOGY</a:t>
          </a:r>
        </a:p>
      </dgm:t>
    </dgm:pt>
    <dgm:pt modelId="{73F98A36-50EC-4834-8F6F-A8D5A70385FC}" type="parTrans" cxnId="{7D94AA2E-896A-46E8-894E-058A2A6E92BD}">
      <dgm:prSet/>
      <dgm:spPr/>
      <dgm:t>
        <a:bodyPr/>
        <a:lstStyle/>
        <a:p>
          <a:endParaRPr lang="en-IN"/>
        </a:p>
      </dgm:t>
    </dgm:pt>
    <dgm:pt modelId="{EF4EC823-6193-45DD-BEB9-DDB6DA54B38A}" type="sibTrans" cxnId="{7D94AA2E-896A-46E8-894E-058A2A6E92BD}">
      <dgm:prSet/>
      <dgm:spPr/>
      <dgm:t>
        <a:bodyPr/>
        <a:lstStyle/>
        <a:p>
          <a:endParaRPr lang="en-IN"/>
        </a:p>
      </dgm:t>
    </dgm:pt>
    <dgm:pt modelId="{C947FC0B-6363-4DBD-83C5-E8D6C5A9C818}">
      <dgm:prSet phldrT="[Text]"/>
      <dgm:spPr>
        <a:solidFill>
          <a:schemeClr val="tx2">
            <a:lumMod val="75000"/>
          </a:schemeClr>
        </a:solidFill>
      </dgm:spPr>
      <dgm:t>
        <a:bodyPr/>
        <a:lstStyle/>
        <a:p>
          <a:r>
            <a:rPr lang="en-IN" dirty="0"/>
            <a:t>DEVICES USED</a:t>
          </a:r>
        </a:p>
      </dgm:t>
    </dgm:pt>
    <dgm:pt modelId="{07172D29-B1AD-4097-B8AC-D386BA4101D2}" type="parTrans" cxnId="{9418F8E2-2420-43DF-ADB8-33FBD29F7A64}">
      <dgm:prSet/>
      <dgm:spPr/>
      <dgm:t>
        <a:bodyPr/>
        <a:lstStyle/>
        <a:p>
          <a:endParaRPr lang="en-IN"/>
        </a:p>
      </dgm:t>
    </dgm:pt>
    <dgm:pt modelId="{B0A0D0AE-A312-4E8E-B4B8-55F3FD128E5C}" type="sibTrans" cxnId="{9418F8E2-2420-43DF-ADB8-33FBD29F7A64}">
      <dgm:prSet/>
      <dgm:spPr/>
      <dgm:t>
        <a:bodyPr/>
        <a:lstStyle/>
        <a:p>
          <a:endParaRPr lang="en-IN"/>
        </a:p>
      </dgm:t>
    </dgm:pt>
    <dgm:pt modelId="{8D469A6E-C608-46F4-920E-3AC25985767D}">
      <dgm:prSet phldrT="[Text]"/>
      <dgm:spPr/>
      <dgm:t>
        <a:bodyPr/>
        <a:lstStyle/>
        <a:p>
          <a:r>
            <a:rPr lang="en-IN" dirty="0"/>
            <a:t>IMPLEMENTATION AND OUTPUT</a:t>
          </a:r>
        </a:p>
      </dgm:t>
    </dgm:pt>
    <dgm:pt modelId="{E6CE0EA7-D141-4F51-831F-C8298F76CF6B}" type="parTrans" cxnId="{42D51345-A7B3-4938-AAB7-DAFD53C7F082}">
      <dgm:prSet/>
      <dgm:spPr/>
      <dgm:t>
        <a:bodyPr/>
        <a:lstStyle/>
        <a:p>
          <a:endParaRPr lang="en-IN"/>
        </a:p>
      </dgm:t>
    </dgm:pt>
    <dgm:pt modelId="{A7071AA0-A912-45EC-A4AC-F2EC2EBB53EC}" type="sibTrans" cxnId="{42D51345-A7B3-4938-AAB7-DAFD53C7F082}">
      <dgm:prSet/>
      <dgm:spPr/>
      <dgm:t>
        <a:bodyPr/>
        <a:lstStyle/>
        <a:p>
          <a:endParaRPr lang="en-IN"/>
        </a:p>
      </dgm:t>
    </dgm:pt>
    <dgm:pt modelId="{DCE739CB-EF9D-46A4-BC78-B52229486141}">
      <dgm:prSet phldrT="[Text]"/>
      <dgm:spPr>
        <a:solidFill>
          <a:schemeClr val="tx2">
            <a:lumMod val="75000"/>
          </a:schemeClr>
        </a:solidFill>
      </dgm:spPr>
      <dgm:t>
        <a:bodyPr/>
        <a:lstStyle/>
        <a:p>
          <a:r>
            <a:rPr lang="en-IN" dirty="0"/>
            <a:t>ADVANTAGES AND DISADVANTAGES</a:t>
          </a:r>
        </a:p>
      </dgm:t>
    </dgm:pt>
    <dgm:pt modelId="{A92D5967-E04E-4A2A-B5F3-9D84D7653137}" type="parTrans" cxnId="{452BB3FC-F679-4C79-9954-8442EB42EA0F}">
      <dgm:prSet/>
      <dgm:spPr/>
      <dgm:t>
        <a:bodyPr/>
        <a:lstStyle/>
        <a:p>
          <a:endParaRPr lang="en-IN"/>
        </a:p>
      </dgm:t>
    </dgm:pt>
    <dgm:pt modelId="{8E1BEF13-F8A3-4A62-AFFA-46610677EE97}" type="sibTrans" cxnId="{452BB3FC-F679-4C79-9954-8442EB42EA0F}">
      <dgm:prSet/>
      <dgm:spPr/>
      <dgm:t>
        <a:bodyPr/>
        <a:lstStyle/>
        <a:p>
          <a:endParaRPr lang="en-IN"/>
        </a:p>
      </dgm:t>
    </dgm:pt>
    <dgm:pt modelId="{AF4074B6-6841-431A-90AE-6D45A699D6BC}">
      <dgm:prSet phldrT="[Text]"/>
      <dgm:spPr/>
      <dgm:t>
        <a:bodyPr/>
        <a:lstStyle/>
        <a:p>
          <a:r>
            <a:rPr lang="en-IN" dirty="0"/>
            <a:t>CONCLUSION</a:t>
          </a:r>
        </a:p>
      </dgm:t>
    </dgm:pt>
    <dgm:pt modelId="{AAF2DCDE-D397-434B-8C38-21F11FBF146F}" type="parTrans" cxnId="{04E09038-6B93-469C-8E8F-A81A849919CB}">
      <dgm:prSet/>
      <dgm:spPr/>
      <dgm:t>
        <a:bodyPr/>
        <a:lstStyle/>
        <a:p>
          <a:endParaRPr lang="en-IN"/>
        </a:p>
      </dgm:t>
    </dgm:pt>
    <dgm:pt modelId="{8EF42302-AA21-499D-824A-14408704AF59}" type="sibTrans" cxnId="{04E09038-6B93-469C-8E8F-A81A849919CB}">
      <dgm:prSet/>
      <dgm:spPr/>
      <dgm:t>
        <a:bodyPr/>
        <a:lstStyle/>
        <a:p>
          <a:endParaRPr lang="en-IN"/>
        </a:p>
      </dgm:t>
    </dgm:pt>
    <dgm:pt modelId="{6202546D-026F-4F49-8A33-F98CD394F633}" type="pres">
      <dgm:prSet presAssocID="{A5FBFEF3-5769-4DEE-B8E3-77CCFA9A5208}" presName="CompostProcess" presStyleCnt="0">
        <dgm:presLayoutVars>
          <dgm:dir/>
          <dgm:resizeHandles val="exact"/>
        </dgm:presLayoutVars>
      </dgm:prSet>
      <dgm:spPr/>
    </dgm:pt>
    <dgm:pt modelId="{30D1B013-CC35-4E8C-8A0E-11A48452528C}" type="pres">
      <dgm:prSet presAssocID="{A5FBFEF3-5769-4DEE-B8E3-77CCFA9A5208}" presName="arrow" presStyleLbl="bgShp" presStyleIdx="0" presStyleCnt="1"/>
      <dgm:spPr/>
    </dgm:pt>
    <dgm:pt modelId="{262FD2E9-4EC6-48E0-90B0-1078BCCDFA6A}" type="pres">
      <dgm:prSet presAssocID="{A5FBFEF3-5769-4DEE-B8E3-77CCFA9A5208}" presName="linearProcess" presStyleCnt="0"/>
      <dgm:spPr/>
    </dgm:pt>
    <dgm:pt modelId="{53734641-67CD-400F-90E0-F13C2C9274E6}" type="pres">
      <dgm:prSet presAssocID="{E359AD20-D22D-4BA6-B772-1A91A51C259A}" presName="textNode" presStyleLbl="node1" presStyleIdx="0" presStyleCnt="6">
        <dgm:presLayoutVars>
          <dgm:bulletEnabled val="1"/>
        </dgm:presLayoutVars>
      </dgm:prSet>
      <dgm:spPr/>
    </dgm:pt>
    <dgm:pt modelId="{B68C807D-31EA-48D5-9A9A-A3F4694AA066}" type="pres">
      <dgm:prSet presAssocID="{2F4D8757-0A45-4B68-B81C-E0F7901F4AC6}" presName="sibTrans" presStyleCnt="0"/>
      <dgm:spPr/>
    </dgm:pt>
    <dgm:pt modelId="{F1A653C6-5720-4238-A07A-23B3E861AC63}" type="pres">
      <dgm:prSet presAssocID="{11B80892-FE30-4C44-AB4D-8AA1E8227D39}" presName="textNode" presStyleLbl="node1" presStyleIdx="1" presStyleCnt="6" custLinFactNeighborX="0">
        <dgm:presLayoutVars>
          <dgm:bulletEnabled val="1"/>
        </dgm:presLayoutVars>
      </dgm:prSet>
      <dgm:spPr/>
    </dgm:pt>
    <dgm:pt modelId="{F3420A8D-1C64-4647-A89E-A2CBE03BC2E8}" type="pres">
      <dgm:prSet presAssocID="{EF4EC823-6193-45DD-BEB9-DDB6DA54B38A}" presName="sibTrans" presStyleCnt="0"/>
      <dgm:spPr/>
    </dgm:pt>
    <dgm:pt modelId="{E1111028-7CDB-4A28-8BDD-6CA507260879}" type="pres">
      <dgm:prSet presAssocID="{C947FC0B-6363-4DBD-83C5-E8D6C5A9C818}" presName="textNode" presStyleLbl="node1" presStyleIdx="2" presStyleCnt="6">
        <dgm:presLayoutVars>
          <dgm:bulletEnabled val="1"/>
        </dgm:presLayoutVars>
      </dgm:prSet>
      <dgm:spPr/>
    </dgm:pt>
    <dgm:pt modelId="{B7818296-9EF0-4B84-82C4-69F8ECA8F1BE}" type="pres">
      <dgm:prSet presAssocID="{B0A0D0AE-A312-4E8E-B4B8-55F3FD128E5C}" presName="sibTrans" presStyleCnt="0"/>
      <dgm:spPr/>
    </dgm:pt>
    <dgm:pt modelId="{B03E341F-9FDD-4F39-9AEB-119DDFACF251}" type="pres">
      <dgm:prSet presAssocID="{8D469A6E-C608-46F4-920E-3AC25985767D}" presName="textNode" presStyleLbl="node1" presStyleIdx="3" presStyleCnt="6">
        <dgm:presLayoutVars>
          <dgm:bulletEnabled val="1"/>
        </dgm:presLayoutVars>
      </dgm:prSet>
      <dgm:spPr/>
    </dgm:pt>
    <dgm:pt modelId="{99E43C57-2683-4304-8805-E8242C40534B}" type="pres">
      <dgm:prSet presAssocID="{A7071AA0-A912-45EC-A4AC-F2EC2EBB53EC}" presName="sibTrans" presStyleCnt="0"/>
      <dgm:spPr/>
    </dgm:pt>
    <dgm:pt modelId="{65959875-9538-418B-809A-79B2EFF6EF4E}" type="pres">
      <dgm:prSet presAssocID="{DCE739CB-EF9D-46A4-BC78-B52229486141}" presName="textNode" presStyleLbl="node1" presStyleIdx="4" presStyleCnt="6">
        <dgm:presLayoutVars>
          <dgm:bulletEnabled val="1"/>
        </dgm:presLayoutVars>
      </dgm:prSet>
      <dgm:spPr/>
    </dgm:pt>
    <dgm:pt modelId="{638CEB73-E0EC-49EC-824A-675621B7155C}" type="pres">
      <dgm:prSet presAssocID="{8E1BEF13-F8A3-4A62-AFFA-46610677EE97}" presName="sibTrans" presStyleCnt="0"/>
      <dgm:spPr/>
    </dgm:pt>
    <dgm:pt modelId="{7306C26B-A5DD-4EFB-8AED-C2266F934559}" type="pres">
      <dgm:prSet presAssocID="{AF4074B6-6841-431A-90AE-6D45A699D6BC}" presName="textNode" presStyleLbl="node1" presStyleIdx="5" presStyleCnt="6">
        <dgm:presLayoutVars>
          <dgm:bulletEnabled val="1"/>
        </dgm:presLayoutVars>
      </dgm:prSet>
      <dgm:spPr/>
    </dgm:pt>
  </dgm:ptLst>
  <dgm:cxnLst>
    <dgm:cxn modelId="{86C7F41F-B3F3-4F23-A5A4-629350996B09}" type="presOf" srcId="{AF4074B6-6841-431A-90AE-6D45A699D6BC}" destId="{7306C26B-A5DD-4EFB-8AED-C2266F934559}" srcOrd="0" destOrd="0" presId="urn:microsoft.com/office/officeart/2005/8/layout/hProcess9"/>
    <dgm:cxn modelId="{7D94AA2E-896A-46E8-894E-058A2A6E92BD}" srcId="{A5FBFEF3-5769-4DEE-B8E3-77CCFA9A5208}" destId="{11B80892-FE30-4C44-AB4D-8AA1E8227D39}" srcOrd="1" destOrd="0" parTransId="{73F98A36-50EC-4834-8F6F-A8D5A70385FC}" sibTransId="{EF4EC823-6193-45DD-BEB9-DDB6DA54B38A}"/>
    <dgm:cxn modelId="{04E09038-6B93-469C-8E8F-A81A849919CB}" srcId="{A5FBFEF3-5769-4DEE-B8E3-77CCFA9A5208}" destId="{AF4074B6-6841-431A-90AE-6D45A699D6BC}" srcOrd="5" destOrd="0" parTransId="{AAF2DCDE-D397-434B-8C38-21F11FBF146F}" sibTransId="{8EF42302-AA21-499D-824A-14408704AF59}"/>
    <dgm:cxn modelId="{42D51345-A7B3-4938-AAB7-DAFD53C7F082}" srcId="{A5FBFEF3-5769-4DEE-B8E3-77CCFA9A5208}" destId="{8D469A6E-C608-46F4-920E-3AC25985767D}" srcOrd="3" destOrd="0" parTransId="{E6CE0EA7-D141-4F51-831F-C8298F76CF6B}" sibTransId="{A7071AA0-A912-45EC-A4AC-F2EC2EBB53EC}"/>
    <dgm:cxn modelId="{A8F75569-6F05-49E8-B3BB-F13750386043}" type="presOf" srcId="{11B80892-FE30-4C44-AB4D-8AA1E8227D39}" destId="{F1A653C6-5720-4238-A07A-23B3E861AC63}" srcOrd="0" destOrd="0" presId="urn:microsoft.com/office/officeart/2005/8/layout/hProcess9"/>
    <dgm:cxn modelId="{8D5ADDA8-61FF-4CD8-BB0A-DA4A984B9E1D}" srcId="{A5FBFEF3-5769-4DEE-B8E3-77CCFA9A5208}" destId="{E359AD20-D22D-4BA6-B772-1A91A51C259A}" srcOrd="0" destOrd="0" parTransId="{7C9D3B7B-BEF9-454A-A3E3-508FDD5EAA4B}" sibTransId="{2F4D8757-0A45-4B68-B81C-E0F7901F4AC6}"/>
    <dgm:cxn modelId="{DDE262AD-45F4-4D43-8505-6C52A204F92B}" type="presOf" srcId="{DCE739CB-EF9D-46A4-BC78-B52229486141}" destId="{65959875-9538-418B-809A-79B2EFF6EF4E}" srcOrd="0" destOrd="0" presId="urn:microsoft.com/office/officeart/2005/8/layout/hProcess9"/>
    <dgm:cxn modelId="{5DE71BB5-9A1E-4CE8-8CDC-FC7AB7FC7616}" type="presOf" srcId="{A5FBFEF3-5769-4DEE-B8E3-77CCFA9A5208}" destId="{6202546D-026F-4F49-8A33-F98CD394F633}" srcOrd="0" destOrd="0" presId="urn:microsoft.com/office/officeart/2005/8/layout/hProcess9"/>
    <dgm:cxn modelId="{565B2ECD-3B61-4D80-A4D5-07F395114E87}" type="presOf" srcId="{8D469A6E-C608-46F4-920E-3AC25985767D}" destId="{B03E341F-9FDD-4F39-9AEB-119DDFACF251}" srcOrd="0" destOrd="0" presId="urn:microsoft.com/office/officeart/2005/8/layout/hProcess9"/>
    <dgm:cxn modelId="{075301D5-3DE8-46A2-A049-36F5CE3DB830}" type="presOf" srcId="{C947FC0B-6363-4DBD-83C5-E8D6C5A9C818}" destId="{E1111028-7CDB-4A28-8BDD-6CA507260879}" srcOrd="0" destOrd="0" presId="urn:microsoft.com/office/officeart/2005/8/layout/hProcess9"/>
    <dgm:cxn modelId="{9418F8E2-2420-43DF-ADB8-33FBD29F7A64}" srcId="{A5FBFEF3-5769-4DEE-B8E3-77CCFA9A5208}" destId="{C947FC0B-6363-4DBD-83C5-E8D6C5A9C818}" srcOrd="2" destOrd="0" parTransId="{07172D29-B1AD-4097-B8AC-D386BA4101D2}" sibTransId="{B0A0D0AE-A312-4E8E-B4B8-55F3FD128E5C}"/>
    <dgm:cxn modelId="{4CCBFDF5-0A1C-4B84-ACEE-FB6F222D079D}" type="presOf" srcId="{E359AD20-D22D-4BA6-B772-1A91A51C259A}" destId="{53734641-67CD-400F-90E0-F13C2C9274E6}" srcOrd="0" destOrd="0" presId="urn:microsoft.com/office/officeart/2005/8/layout/hProcess9"/>
    <dgm:cxn modelId="{452BB3FC-F679-4C79-9954-8442EB42EA0F}" srcId="{A5FBFEF3-5769-4DEE-B8E3-77CCFA9A5208}" destId="{DCE739CB-EF9D-46A4-BC78-B52229486141}" srcOrd="4" destOrd="0" parTransId="{A92D5967-E04E-4A2A-B5F3-9D84D7653137}" sibTransId="{8E1BEF13-F8A3-4A62-AFFA-46610677EE97}"/>
    <dgm:cxn modelId="{BE83C9B5-FDA8-4987-B411-885178E8DBF6}" type="presParOf" srcId="{6202546D-026F-4F49-8A33-F98CD394F633}" destId="{30D1B013-CC35-4E8C-8A0E-11A48452528C}" srcOrd="0" destOrd="0" presId="urn:microsoft.com/office/officeart/2005/8/layout/hProcess9"/>
    <dgm:cxn modelId="{AB80056B-4193-49FF-85AC-D2AF72BE28B9}" type="presParOf" srcId="{6202546D-026F-4F49-8A33-F98CD394F633}" destId="{262FD2E9-4EC6-48E0-90B0-1078BCCDFA6A}" srcOrd="1" destOrd="0" presId="urn:microsoft.com/office/officeart/2005/8/layout/hProcess9"/>
    <dgm:cxn modelId="{C2D7EC1A-A779-431A-98E5-856658E44C51}" type="presParOf" srcId="{262FD2E9-4EC6-48E0-90B0-1078BCCDFA6A}" destId="{53734641-67CD-400F-90E0-F13C2C9274E6}" srcOrd="0" destOrd="0" presId="urn:microsoft.com/office/officeart/2005/8/layout/hProcess9"/>
    <dgm:cxn modelId="{EE2271C1-AC32-4C85-81DE-3DF6C399FF42}" type="presParOf" srcId="{262FD2E9-4EC6-48E0-90B0-1078BCCDFA6A}" destId="{B68C807D-31EA-48D5-9A9A-A3F4694AA066}" srcOrd="1" destOrd="0" presId="urn:microsoft.com/office/officeart/2005/8/layout/hProcess9"/>
    <dgm:cxn modelId="{C8045722-2D04-4433-8892-9258C374604B}" type="presParOf" srcId="{262FD2E9-4EC6-48E0-90B0-1078BCCDFA6A}" destId="{F1A653C6-5720-4238-A07A-23B3E861AC63}" srcOrd="2" destOrd="0" presId="urn:microsoft.com/office/officeart/2005/8/layout/hProcess9"/>
    <dgm:cxn modelId="{787D6FAC-69CD-471E-A037-8387A28B4106}" type="presParOf" srcId="{262FD2E9-4EC6-48E0-90B0-1078BCCDFA6A}" destId="{F3420A8D-1C64-4647-A89E-A2CBE03BC2E8}" srcOrd="3" destOrd="0" presId="urn:microsoft.com/office/officeart/2005/8/layout/hProcess9"/>
    <dgm:cxn modelId="{38AB60F5-8476-4F9E-8571-0D331EBD0FE9}" type="presParOf" srcId="{262FD2E9-4EC6-48E0-90B0-1078BCCDFA6A}" destId="{E1111028-7CDB-4A28-8BDD-6CA507260879}" srcOrd="4" destOrd="0" presId="urn:microsoft.com/office/officeart/2005/8/layout/hProcess9"/>
    <dgm:cxn modelId="{B54DB5BE-5D2D-4F0B-A4FB-33EEB4F2F980}" type="presParOf" srcId="{262FD2E9-4EC6-48E0-90B0-1078BCCDFA6A}" destId="{B7818296-9EF0-4B84-82C4-69F8ECA8F1BE}" srcOrd="5" destOrd="0" presId="urn:microsoft.com/office/officeart/2005/8/layout/hProcess9"/>
    <dgm:cxn modelId="{46622313-4B0C-4CA6-9797-C36708741BE5}" type="presParOf" srcId="{262FD2E9-4EC6-48E0-90B0-1078BCCDFA6A}" destId="{B03E341F-9FDD-4F39-9AEB-119DDFACF251}" srcOrd="6" destOrd="0" presId="urn:microsoft.com/office/officeart/2005/8/layout/hProcess9"/>
    <dgm:cxn modelId="{ABD50BC5-2EA0-43F0-A4A3-D4C9D1E1673F}" type="presParOf" srcId="{262FD2E9-4EC6-48E0-90B0-1078BCCDFA6A}" destId="{99E43C57-2683-4304-8805-E8242C40534B}" srcOrd="7" destOrd="0" presId="urn:microsoft.com/office/officeart/2005/8/layout/hProcess9"/>
    <dgm:cxn modelId="{F01C7140-81CC-4916-BD51-24B512864A8F}" type="presParOf" srcId="{262FD2E9-4EC6-48E0-90B0-1078BCCDFA6A}" destId="{65959875-9538-418B-809A-79B2EFF6EF4E}" srcOrd="8" destOrd="0" presId="urn:microsoft.com/office/officeart/2005/8/layout/hProcess9"/>
    <dgm:cxn modelId="{3025AFFE-1263-45C7-A2EA-0C7E20774C1B}" type="presParOf" srcId="{262FD2E9-4EC6-48E0-90B0-1078BCCDFA6A}" destId="{638CEB73-E0EC-49EC-824A-675621B7155C}" srcOrd="9" destOrd="0" presId="urn:microsoft.com/office/officeart/2005/8/layout/hProcess9"/>
    <dgm:cxn modelId="{F747EB23-54F9-493A-B27C-3ECFEBF3B31E}" type="presParOf" srcId="{262FD2E9-4EC6-48E0-90B0-1078BCCDFA6A}" destId="{7306C26B-A5DD-4EFB-8AED-C2266F934559}"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599F1A-5ED3-4015-89A9-1C4C1B9FB0F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6561DAD-F311-4B3C-BF57-F89F91E19270}">
      <dgm:prSet/>
      <dgm:spPr/>
      <dgm:t>
        <a:bodyPr/>
        <a:lstStyle/>
        <a:p>
          <a:pPr>
            <a:lnSpc>
              <a:spcPct val="100000"/>
            </a:lnSpc>
          </a:pPr>
          <a:r>
            <a:rPr lang="en-US" dirty="0"/>
            <a:t>Smart homes may be used to automate household tasks without the need for people to constantly check the home environment using various sensors (temperature, humidity, smoke, wind, and sound).</a:t>
          </a:r>
        </a:p>
      </dgm:t>
    </dgm:pt>
    <dgm:pt modelId="{D53A1E1C-F801-472F-B8B7-FEEB8B4B139C}" type="parTrans" cxnId="{342914A0-1538-443B-9E1B-1E8B113670FC}">
      <dgm:prSet/>
      <dgm:spPr/>
      <dgm:t>
        <a:bodyPr/>
        <a:lstStyle/>
        <a:p>
          <a:endParaRPr lang="en-US"/>
        </a:p>
      </dgm:t>
    </dgm:pt>
    <dgm:pt modelId="{087881B9-47C4-4D1A-B661-C335E675A5F8}" type="sibTrans" cxnId="{342914A0-1538-443B-9E1B-1E8B113670FC}">
      <dgm:prSet/>
      <dgm:spPr/>
      <dgm:t>
        <a:bodyPr/>
        <a:lstStyle/>
        <a:p>
          <a:endParaRPr lang="en-US"/>
        </a:p>
      </dgm:t>
    </dgm:pt>
    <dgm:pt modelId="{7DDB8C9E-FE99-470A-A8E5-056413B01726}">
      <dgm:prSet/>
      <dgm:spPr/>
      <dgm:t>
        <a:bodyPr/>
        <a:lstStyle/>
        <a:p>
          <a:pPr>
            <a:lnSpc>
              <a:spcPct val="100000"/>
            </a:lnSpc>
          </a:pPr>
          <a:r>
            <a:rPr lang="en-US" dirty="0"/>
            <a:t>. A smart house may be implemented using the most recent version of the simulation tool for Cisco packet tracer modelling and setup of IOE systems with traditional networking system. </a:t>
          </a:r>
        </a:p>
      </dgm:t>
    </dgm:pt>
    <dgm:pt modelId="{14D4435B-66D4-41B6-BF91-386E3CB2D192}" type="parTrans" cxnId="{F2980BC2-F7AB-408F-AAD5-ED4766AF26DC}">
      <dgm:prSet/>
      <dgm:spPr/>
      <dgm:t>
        <a:bodyPr/>
        <a:lstStyle/>
        <a:p>
          <a:endParaRPr lang="en-US"/>
        </a:p>
      </dgm:t>
    </dgm:pt>
    <dgm:pt modelId="{1BF3FFA6-145C-40C8-8E18-147962CD1B3A}" type="sibTrans" cxnId="{F2980BC2-F7AB-408F-AAD5-ED4766AF26DC}">
      <dgm:prSet/>
      <dgm:spPr/>
      <dgm:t>
        <a:bodyPr/>
        <a:lstStyle/>
        <a:p>
          <a:endParaRPr lang="en-US"/>
        </a:p>
      </dgm:t>
    </dgm:pt>
    <dgm:pt modelId="{25D592D6-6C71-4FFB-AF72-F16DB7D20D21}" type="pres">
      <dgm:prSet presAssocID="{B6599F1A-5ED3-4015-89A9-1C4C1B9FB0F7}" presName="root" presStyleCnt="0">
        <dgm:presLayoutVars>
          <dgm:dir/>
          <dgm:resizeHandles val="exact"/>
        </dgm:presLayoutVars>
      </dgm:prSet>
      <dgm:spPr/>
    </dgm:pt>
    <dgm:pt modelId="{8505A761-269F-4214-B175-8ED7E7CD2A04}" type="pres">
      <dgm:prSet presAssocID="{F6561DAD-F311-4B3C-BF57-F89F91E19270}" presName="compNode" presStyleCnt="0"/>
      <dgm:spPr/>
    </dgm:pt>
    <dgm:pt modelId="{3980C56A-0180-4330-A298-6D71EADC93E2}" type="pres">
      <dgm:prSet presAssocID="{F6561DAD-F311-4B3C-BF57-F89F91E19270}" presName="bgRect" presStyleLbl="bgShp" presStyleIdx="0" presStyleCnt="2"/>
      <dgm:spPr/>
    </dgm:pt>
    <dgm:pt modelId="{7CB16EA9-1BBB-4CA9-A695-66631AA5778B}" type="pres">
      <dgm:prSet presAssocID="{F6561DAD-F311-4B3C-BF57-F89F91E192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287F5256-6699-4DDF-99A1-9DDAEB552D18}" type="pres">
      <dgm:prSet presAssocID="{F6561DAD-F311-4B3C-BF57-F89F91E19270}" presName="spaceRect" presStyleCnt="0"/>
      <dgm:spPr/>
    </dgm:pt>
    <dgm:pt modelId="{A0DAF0FA-3692-4A33-A8E4-CFEF480FA56E}" type="pres">
      <dgm:prSet presAssocID="{F6561DAD-F311-4B3C-BF57-F89F91E19270}" presName="parTx" presStyleLbl="revTx" presStyleIdx="0" presStyleCnt="2">
        <dgm:presLayoutVars>
          <dgm:chMax val="0"/>
          <dgm:chPref val="0"/>
        </dgm:presLayoutVars>
      </dgm:prSet>
      <dgm:spPr/>
    </dgm:pt>
    <dgm:pt modelId="{7D5775BC-DD44-49EB-B37E-2E47A453BAD1}" type="pres">
      <dgm:prSet presAssocID="{087881B9-47C4-4D1A-B661-C335E675A5F8}" presName="sibTrans" presStyleCnt="0"/>
      <dgm:spPr/>
    </dgm:pt>
    <dgm:pt modelId="{47F67705-DF0F-460A-A86D-7B5BA7980335}" type="pres">
      <dgm:prSet presAssocID="{7DDB8C9E-FE99-470A-A8E5-056413B01726}" presName="compNode" presStyleCnt="0"/>
      <dgm:spPr/>
    </dgm:pt>
    <dgm:pt modelId="{11E61F17-C66D-413E-B62C-9CB0075C6A98}" type="pres">
      <dgm:prSet presAssocID="{7DDB8C9E-FE99-470A-A8E5-056413B01726}" presName="bgRect" presStyleLbl="bgShp" presStyleIdx="1" presStyleCnt="2"/>
      <dgm:spPr/>
    </dgm:pt>
    <dgm:pt modelId="{C7A8FA7D-AA06-422D-BFED-A4CEB67AFFE7}" type="pres">
      <dgm:prSet presAssocID="{7DDB8C9E-FE99-470A-A8E5-056413B017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DF73443-4318-4FF4-9620-8E1A2BAE6A05}" type="pres">
      <dgm:prSet presAssocID="{7DDB8C9E-FE99-470A-A8E5-056413B01726}" presName="spaceRect" presStyleCnt="0"/>
      <dgm:spPr/>
    </dgm:pt>
    <dgm:pt modelId="{28DB857A-E9BF-4EC7-9AB1-612AD2107456}" type="pres">
      <dgm:prSet presAssocID="{7DDB8C9E-FE99-470A-A8E5-056413B01726}" presName="parTx" presStyleLbl="revTx" presStyleIdx="1" presStyleCnt="2">
        <dgm:presLayoutVars>
          <dgm:chMax val="0"/>
          <dgm:chPref val="0"/>
        </dgm:presLayoutVars>
      </dgm:prSet>
      <dgm:spPr/>
    </dgm:pt>
  </dgm:ptLst>
  <dgm:cxnLst>
    <dgm:cxn modelId="{B283E30D-DF24-4536-82A5-D81ADBAE52C7}" type="presOf" srcId="{7DDB8C9E-FE99-470A-A8E5-056413B01726}" destId="{28DB857A-E9BF-4EC7-9AB1-612AD2107456}" srcOrd="0" destOrd="0" presId="urn:microsoft.com/office/officeart/2018/2/layout/IconVerticalSolidList"/>
    <dgm:cxn modelId="{342914A0-1538-443B-9E1B-1E8B113670FC}" srcId="{B6599F1A-5ED3-4015-89A9-1C4C1B9FB0F7}" destId="{F6561DAD-F311-4B3C-BF57-F89F91E19270}" srcOrd="0" destOrd="0" parTransId="{D53A1E1C-F801-472F-B8B7-FEEB8B4B139C}" sibTransId="{087881B9-47C4-4D1A-B661-C335E675A5F8}"/>
    <dgm:cxn modelId="{924A3EB3-5B35-44F5-8815-1740CEE28E23}" type="presOf" srcId="{F6561DAD-F311-4B3C-BF57-F89F91E19270}" destId="{A0DAF0FA-3692-4A33-A8E4-CFEF480FA56E}" srcOrd="0" destOrd="0" presId="urn:microsoft.com/office/officeart/2018/2/layout/IconVerticalSolidList"/>
    <dgm:cxn modelId="{F2980BC2-F7AB-408F-AAD5-ED4766AF26DC}" srcId="{B6599F1A-5ED3-4015-89A9-1C4C1B9FB0F7}" destId="{7DDB8C9E-FE99-470A-A8E5-056413B01726}" srcOrd="1" destOrd="0" parTransId="{14D4435B-66D4-41B6-BF91-386E3CB2D192}" sibTransId="{1BF3FFA6-145C-40C8-8E18-147962CD1B3A}"/>
    <dgm:cxn modelId="{6E0300F9-FCE7-4B01-BEE4-966D378A4AF2}" type="presOf" srcId="{B6599F1A-5ED3-4015-89A9-1C4C1B9FB0F7}" destId="{25D592D6-6C71-4FFB-AF72-F16DB7D20D21}" srcOrd="0" destOrd="0" presId="urn:microsoft.com/office/officeart/2018/2/layout/IconVerticalSolidList"/>
    <dgm:cxn modelId="{9791AA4E-2BD6-40C4-B038-FAC0EF7C82D3}" type="presParOf" srcId="{25D592D6-6C71-4FFB-AF72-F16DB7D20D21}" destId="{8505A761-269F-4214-B175-8ED7E7CD2A04}" srcOrd="0" destOrd="0" presId="urn:microsoft.com/office/officeart/2018/2/layout/IconVerticalSolidList"/>
    <dgm:cxn modelId="{983A768E-840B-4B68-978C-D0D9CC79882A}" type="presParOf" srcId="{8505A761-269F-4214-B175-8ED7E7CD2A04}" destId="{3980C56A-0180-4330-A298-6D71EADC93E2}" srcOrd="0" destOrd="0" presId="urn:microsoft.com/office/officeart/2018/2/layout/IconVerticalSolidList"/>
    <dgm:cxn modelId="{35B4600B-9F1A-4488-A40F-75E13CB5E199}" type="presParOf" srcId="{8505A761-269F-4214-B175-8ED7E7CD2A04}" destId="{7CB16EA9-1BBB-4CA9-A695-66631AA5778B}" srcOrd="1" destOrd="0" presId="urn:microsoft.com/office/officeart/2018/2/layout/IconVerticalSolidList"/>
    <dgm:cxn modelId="{8E10E2E3-F3C4-45B8-A757-A426FBC55696}" type="presParOf" srcId="{8505A761-269F-4214-B175-8ED7E7CD2A04}" destId="{287F5256-6699-4DDF-99A1-9DDAEB552D18}" srcOrd="2" destOrd="0" presId="urn:microsoft.com/office/officeart/2018/2/layout/IconVerticalSolidList"/>
    <dgm:cxn modelId="{B54AF8DF-7B9E-41A3-9EA2-605DB17459D2}" type="presParOf" srcId="{8505A761-269F-4214-B175-8ED7E7CD2A04}" destId="{A0DAF0FA-3692-4A33-A8E4-CFEF480FA56E}" srcOrd="3" destOrd="0" presId="urn:microsoft.com/office/officeart/2018/2/layout/IconVerticalSolidList"/>
    <dgm:cxn modelId="{02ED19C9-3092-4717-8F06-F51876168B63}" type="presParOf" srcId="{25D592D6-6C71-4FFB-AF72-F16DB7D20D21}" destId="{7D5775BC-DD44-49EB-B37E-2E47A453BAD1}" srcOrd="1" destOrd="0" presId="urn:microsoft.com/office/officeart/2018/2/layout/IconVerticalSolidList"/>
    <dgm:cxn modelId="{F8CA05F2-794E-411B-B043-8E667581F5BA}" type="presParOf" srcId="{25D592D6-6C71-4FFB-AF72-F16DB7D20D21}" destId="{47F67705-DF0F-460A-A86D-7B5BA7980335}" srcOrd="2" destOrd="0" presId="urn:microsoft.com/office/officeart/2018/2/layout/IconVerticalSolidList"/>
    <dgm:cxn modelId="{19A14317-D3BE-45C5-BAD6-4F52B135D7C0}" type="presParOf" srcId="{47F67705-DF0F-460A-A86D-7B5BA7980335}" destId="{11E61F17-C66D-413E-B62C-9CB0075C6A98}" srcOrd="0" destOrd="0" presId="urn:microsoft.com/office/officeart/2018/2/layout/IconVerticalSolidList"/>
    <dgm:cxn modelId="{45B3DC92-9651-4D0A-83EF-CA8D17C12422}" type="presParOf" srcId="{47F67705-DF0F-460A-A86D-7B5BA7980335}" destId="{C7A8FA7D-AA06-422D-BFED-A4CEB67AFFE7}" srcOrd="1" destOrd="0" presId="urn:microsoft.com/office/officeart/2018/2/layout/IconVerticalSolidList"/>
    <dgm:cxn modelId="{F0602388-17AD-4F54-8A87-4CA544F2DB25}" type="presParOf" srcId="{47F67705-DF0F-460A-A86D-7B5BA7980335}" destId="{BDF73443-4318-4FF4-9620-8E1A2BAE6A05}" srcOrd="2" destOrd="0" presId="urn:microsoft.com/office/officeart/2018/2/layout/IconVerticalSolidList"/>
    <dgm:cxn modelId="{D7D3D849-F365-4A3A-B1F5-928F9466B4A1}" type="presParOf" srcId="{47F67705-DF0F-460A-A86D-7B5BA7980335}" destId="{28DB857A-E9BF-4EC7-9AB1-612AD21074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B0C515-1EA9-4D7B-9F4F-00E5C792F5B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E35ED4F-D8AA-48DF-BCAD-B7ACEB8B020D}">
      <dgm:prSet phldrT="[Text]"/>
      <dgm:spPr/>
      <dgm:t>
        <a:bodyPr/>
        <a:lstStyle/>
        <a:p>
          <a:r>
            <a:rPr lang="en-IN" b="1" dirty="0"/>
            <a:t>Controlling all of your home technology from a single location</a:t>
          </a:r>
          <a:endParaRPr lang="en-IN" dirty="0"/>
        </a:p>
      </dgm:t>
    </dgm:pt>
    <dgm:pt modelId="{AA8E9A1A-5C64-4E0F-A1F8-B1B852B60CF4}" type="parTrans" cxnId="{9446EC89-AC2E-494B-B266-8EBE490EB3C1}">
      <dgm:prSet/>
      <dgm:spPr/>
      <dgm:t>
        <a:bodyPr/>
        <a:lstStyle/>
        <a:p>
          <a:endParaRPr lang="en-IN"/>
        </a:p>
      </dgm:t>
    </dgm:pt>
    <dgm:pt modelId="{67BD766E-1C33-4A84-85BE-E529C194CCE9}" type="sibTrans" cxnId="{9446EC89-AC2E-494B-B266-8EBE490EB3C1}">
      <dgm:prSet/>
      <dgm:spPr/>
      <dgm:t>
        <a:bodyPr/>
        <a:lstStyle/>
        <a:p>
          <a:endParaRPr lang="en-IN"/>
        </a:p>
      </dgm:t>
    </dgm:pt>
    <dgm:pt modelId="{2F5D6A49-FF2A-485E-ADD3-B3EB51F7BA00}">
      <dgm:prSet phldrT="[Text]"/>
      <dgm:spPr/>
      <dgm:t>
        <a:bodyPr/>
        <a:lstStyle/>
        <a:p>
          <a:r>
            <a:rPr lang="en-IN" b="1" dirty="0"/>
            <a:t>Increasing comfort at home</a:t>
          </a:r>
          <a:endParaRPr lang="en-IN" dirty="0"/>
        </a:p>
      </dgm:t>
    </dgm:pt>
    <dgm:pt modelId="{A78BBFA2-43DA-49AC-8985-245154DF4AB1}" type="parTrans" cxnId="{5F7F2E30-2F90-46BA-A17B-B7B48E4B3D56}">
      <dgm:prSet/>
      <dgm:spPr/>
      <dgm:t>
        <a:bodyPr/>
        <a:lstStyle/>
        <a:p>
          <a:endParaRPr lang="en-IN"/>
        </a:p>
      </dgm:t>
    </dgm:pt>
    <dgm:pt modelId="{5C93BB0D-02C1-49A9-B012-8E4B77F156E7}" type="sibTrans" cxnId="{5F7F2E30-2F90-46BA-A17B-B7B48E4B3D56}">
      <dgm:prSet/>
      <dgm:spPr/>
      <dgm:t>
        <a:bodyPr/>
        <a:lstStyle/>
        <a:p>
          <a:endParaRPr lang="en-IN"/>
        </a:p>
      </dgm:t>
    </dgm:pt>
    <dgm:pt modelId="{F4BB55AC-D478-454C-B570-9A53E4486024}">
      <dgm:prSet phldrT="[Text]"/>
      <dgm:spPr/>
      <dgm:t>
        <a:bodyPr/>
        <a:lstStyle/>
        <a:p>
          <a:r>
            <a:rPr lang="en-IN" b="1" dirty="0"/>
            <a:t>Improved appliance functionality</a:t>
          </a:r>
          <a:endParaRPr lang="en-IN" dirty="0"/>
        </a:p>
      </dgm:t>
    </dgm:pt>
    <dgm:pt modelId="{4540638A-0D7D-4A08-AE8A-A3269A2BBB8F}" type="parTrans" cxnId="{CB3BB68B-AD32-47CE-8AB4-CAD2EE5E26BA}">
      <dgm:prSet/>
      <dgm:spPr/>
      <dgm:t>
        <a:bodyPr/>
        <a:lstStyle/>
        <a:p>
          <a:endParaRPr lang="en-IN"/>
        </a:p>
      </dgm:t>
    </dgm:pt>
    <dgm:pt modelId="{3956F2C2-6AAF-4DF6-B50D-EB7D1BA9589C}" type="sibTrans" cxnId="{CB3BB68B-AD32-47CE-8AB4-CAD2EE5E26BA}">
      <dgm:prSet/>
      <dgm:spPr/>
      <dgm:t>
        <a:bodyPr/>
        <a:lstStyle/>
        <a:p>
          <a:endParaRPr lang="en-IN"/>
        </a:p>
      </dgm:t>
    </dgm:pt>
    <dgm:pt modelId="{4E762B12-D01E-43A6-8629-B37CB83F6FC9}" type="pres">
      <dgm:prSet presAssocID="{6DB0C515-1EA9-4D7B-9F4F-00E5C792F5BB}" presName="linear" presStyleCnt="0">
        <dgm:presLayoutVars>
          <dgm:dir/>
          <dgm:animLvl val="lvl"/>
          <dgm:resizeHandles val="exact"/>
        </dgm:presLayoutVars>
      </dgm:prSet>
      <dgm:spPr/>
    </dgm:pt>
    <dgm:pt modelId="{CA258B1A-3F5C-4537-8879-647CDFB6B162}" type="pres">
      <dgm:prSet presAssocID="{0E35ED4F-D8AA-48DF-BCAD-B7ACEB8B020D}" presName="parentLin" presStyleCnt="0"/>
      <dgm:spPr/>
    </dgm:pt>
    <dgm:pt modelId="{85CAA05A-2A78-4183-AD4E-4A31E1DB9063}" type="pres">
      <dgm:prSet presAssocID="{0E35ED4F-D8AA-48DF-BCAD-B7ACEB8B020D}" presName="parentLeftMargin" presStyleLbl="node1" presStyleIdx="0" presStyleCnt="3"/>
      <dgm:spPr/>
    </dgm:pt>
    <dgm:pt modelId="{6546D04C-AEC7-407D-ADC2-9D86772B3171}" type="pres">
      <dgm:prSet presAssocID="{0E35ED4F-D8AA-48DF-BCAD-B7ACEB8B020D}" presName="parentText" presStyleLbl="node1" presStyleIdx="0" presStyleCnt="3">
        <dgm:presLayoutVars>
          <dgm:chMax val="0"/>
          <dgm:bulletEnabled val="1"/>
        </dgm:presLayoutVars>
      </dgm:prSet>
      <dgm:spPr/>
    </dgm:pt>
    <dgm:pt modelId="{509D2581-4DC0-42DE-90DC-63FB15A907C2}" type="pres">
      <dgm:prSet presAssocID="{0E35ED4F-D8AA-48DF-BCAD-B7ACEB8B020D}" presName="negativeSpace" presStyleCnt="0"/>
      <dgm:spPr/>
    </dgm:pt>
    <dgm:pt modelId="{635AE5E5-CD27-47D4-9667-BB45F12F24B3}" type="pres">
      <dgm:prSet presAssocID="{0E35ED4F-D8AA-48DF-BCAD-B7ACEB8B020D}" presName="childText" presStyleLbl="conFgAcc1" presStyleIdx="0" presStyleCnt="3">
        <dgm:presLayoutVars>
          <dgm:bulletEnabled val="1"/>
        </dgm:presLayoutVars>
      </dgm:prSet>
      <dgm:spPr/>
    </dgm:pt>
    <dgm:pt modelId="{C3A78B62-6CDB-48A5-9B83-076DBBC1B0B0}" type="pres">
      <dgm:prSet presAssocID="{67BD766E-1C33-4A84-85BE-E529C194CCE9}" presName="spaceBetweenRectangles" presStyleCnt="0"/>
      <dgm:spPr/>
    </dgm:pt>
    <dgm:pt modelId="{7BF8737B-83DC-4D0C-8549-495B8442B00C}" type="pres">
      <dgm:prSet presAssocID="{2F5D6A49-FF2A-485E-ADD3-B3EB51F7BA00}" presName="parentLin" presStyleCnt="0"/>
      <dgm:spPr/>
    </dgm:pt>
    <dgm:pt modelId="{3A9449F5-05AD-4BB2-85D1-27A102EBFDCE}" type="pres">
      <dgm:prSet presAssocID="{2F5D6A49-FF2A-485E-ADD3-B3EB51F7BA00}" presName="parentLeftMargin" presStyleLbl="node1" presStyleIdx="0" presStyleCnt="3"/>
      <dgm:spPr/>
    </dgm:pt>
    <dgm:pt modelId="{E7898981-7BDA-4DE9-AE0E-67D783524CD5}" type="pres">
      <dgm:prSet presAssocID="{2F5D6A49-FF2A-485E-ADD3-B3EB51F7BA00}" presName="parentText" presStyleLbl="node1" presStyleIdx="1" presStyleCnt="3">
        <dgm:presLayoutVars>
          <dgm:chMax val="0"/>
          <dgm:bulletEnabled val="1"/>
        </dgm:presLayoutVars>
      </dgm:prSet>
      <dgm:spPr/>
    </dgm:pt>
    <dgm:pt modelId="{368ECE69-BCDC-46AB-B4EF-29A356B36945}" type="pres">
      <dgm:prSet presAssocID="{2F5D6A49-FF2A-485E-ADD3-B3EB51F7BA00}" presName="negativeSpace" presStyleCnt="0"/>
      <dgm:spPr/>
    </dgm:pt>
    <dgm:pt modelId="{D1F085D6-0F1E-4A0E-9D25-F8BA1F02EF88}" type="pres">
      <dgm:prSet presAssocID="{2F5D6A49-FF2A-485E-ADD3-B3EB51F7BA00}" presName="childText" presStyleLbl="conFgAcc1" presStyleIdx="1" presStyleCnt="3">
        <dgm:presLayoutVars>
          <dgm:bulletEnabled val="1"/>
        </dgm:presLayoutVars>
      </dgm:prSet>
      <dgm:spPr/>
    </dgm:pt>
    <dgm:pt modelId="{333A2990-B6DC-44FC-B3A6-7E5A9DC05D73}" type="pres">
      <dgm:prSet presAssocID="{5C93BB0D-02C1-49A9-B012-8E4B77F156E7}" presName="spaceBetweenRectangles" presStyleCnt="0"/>
      <dgm:spPr/>
    </dgm:pt>
    <dgm:pt modelId="{F0AFDB8C-4BF5-488D-9D95-2009770E3A5B}" type="pres">
      <dgm:prSet presAssocID="{F4BB55AC-D478-454C-B570-9A53E4486024}" presName="parentLin" presStyleCnt="0"/>
      <dgm:spPr/>
    </dgm:pt>
    <dgm:pt modelId="{587E68E2-5015-4AEC-811B-9FCE21B0474E}" type="pres">
      <dgm:prSet presAssocID="{F4BB55AC-D478-454C-B570-9A53E4486024}" presName="parentLeftMargin" presStyleLbl="node1" presStyleIdx="1" presStyleCnt="3"/>
      <dgm:spPr/>
    </dgm:pt>
    <dgm:pt modelId="{5CF362C5-4182-4BF3-87BB-92D7F9A30AFE}" type="pres">
      <dgm:prSet presAssocID="{F4BB55AC-D478-454C-B570-9A53E4486024}" presName="parentText" presStyleLbl="node1" presStyleIdx="2" presStyleCnt="3">
        <dgm:presLayoutVars>
          <dgm:chMax val="0"/>
          <dgm:bulletEnabled val="1"/>
        </dgm:presLayoutVars>
      </dgm:prSet>
      <dgm:spPr/>
    </dgm:pt>
    <dgm:pt modelId="{8339F67F-0C89-4665-B4B2-71DDDD22EE40}" type="pres">
      <dgm:prSet presAssocID="{F4BB55AC-D478-454C-B570-9A53E4486024}" presName="negativeSpace" presStyleCnt="0"/>
      <dgm:spPr/>
    </dgm:pt>
    <dgm:pt modelId="{CC87B3E8-6AB2-467A-943D-F5BFF6C82110}" type="pres">
      <dgm:prSet presAssocID="{F4BB55AC-D478-454C-B570-9A53E4486024}" presName="childText" presStyleLbl="conFgAcc1" presStyleIdx="2" presStyleCnt="3">
        <dgm:presLayoutVars>
          <dgm:bulletEnabled val="1"/>
        </dgm:presLayoutVars>
      </dgm:prSet>
      <dgm:spPr/>
    </dgm:pt>
  </dgm:ptLst>
  <dgm:cxnLst>
    <dgm:cxn modelId="{6738840E-0AFA-4DC0-B145-C58C38C558E7}" type="presOf" srcId="{2F5D6A49-FF2A-485E-ADD3-B3EB51F7BA00}" destId="{E7898981-7BDA-4DE9-AE0E-67D783524CD5}" srcOrd="1" destOrd="0" presId="urn:microsoft.com/office/officeart/2005/8/layout/list1"/>
    <dgm:cxn modelId="{AAA7ED1E-35E6-4C1D-A4E7-711954906A0B}" type="presOf" srcId="{2F5D6A49-FF2A-485E-ADD3-B3EB51F7BA00}" destId="{3A9449F5-05AD-4BB2-85D1-27A102EBFDCE}" srcOrd="0" destOrd="0" presId="urn:microsoft.com/office/officeart/2005/8/layout/list1"/>
    <dgm:cxn modelId="{6DA6B72B-A131-4E88-B8C8-F5B69195C4FE}" type="presOf" srcId="{0E35ED4F-D8AA-48DF-BCAD-B7ACEB8B020D}" destId="{85CAA05A-2A78-4183-AD4E-4A31E1DB9063}" srcOrd="0" destOrd="0" presId="urn:microsoft.com/office/officeart/2005/8/layout/list1"/>
    <dgm:cxn modelId="{5F7F2E30-2F90-46BA-A17B-B7B48E4B3D56}" srcId="{6DB0C515-1EA9-4D7B-9F4F-00E5C792F5BB}" destId="{2F5D6A49-FF2A-485E-ADD3-B3EB51F7BA00}" srcOrd="1" destOrd="0" parTransId="{A78BBFA2-43DA-49AC-8985-245154DF4AB1}" sibTransId="{5C93BB0D-02C1-49A9-B012-8E4B77F156E7}"/>
    <dgm:cxn modelId="{7773D940-7180-4E0D-A36E-A976C7CD6E15}" type="presOf" srcId="{F4BB55AC-D478-454C-B570-9A53E4486024}" destId="{587E68E2-5015-4AEC-811B-9FCE21B0474E}" srcOrd="0" destOrd="0" presId="urn:microsoft.com/office/officeart/2005/8/layout/list1"/>
    <dgm:cxn modelId="{3B6FE649-DB5B-4386-8609-E0327C6A4F3C}" type="presOf" srcId="{6DB0C515-1EA9-4D7B-9F4F-00E5C792F5BB}" destId="{4E762B12-D01E-43A6-8629-B37CB83F6FC9}" srcOrd="0" destOrd="0" presId="urn:microsoft.com/office/officeart/2005/8/layout/list1"/>
    <dgm:cxn modelId="{F8E2E774-4ABC-4608-84A9-22827CC0E7F8}" type="presOf" srcId="{F4BB55AC-D478-454C-B570-9A53E4486024}" destId="{5CF362C5-4182-4BF3-87BB-92D7F9A30AFE}" srcOrd="1" destOrd="0" presId="urn:microsoft.com/office/officeart/2005/8/layout/list1"/>
    <dgm:cxn modelId="{9BE25D89-652C-40E5-9BA8-E17035DC4B38}" type="presOf" srcId="{0E35ED4F-D8AA-48DF-BCAD-B7ACEB8B020D}" destId="{6546D04C-AEC7-407D-ADC2-9D86772B3171}" srcOrd="1" destOrd="0" presId="urn:microsoft.com/office/officeart/2005/8/layout/list1"/>
    <dgm:cxn modelId="{9446EC89-AC2E-494B-B266-8EBE490EB3C1}" srcId="{6DB0C515-1EA9-4D7B-9F4F-00E5C792F5BB}" destId="{0E35ED4F-D8AA-48DF-BCAD-B7ACEB8B020D}" srcOrd="0" destOrd="0" parTransId="{AA8E9A1A-5C64-4E0F-A1F8-B1B852B60CF4}" sibTransId="{67BD766E-1C33-4A84-85BE-E529C194CCE9}"/>
    <dgm:cxn modelId="{CB3BB68B-AD32-47CE-8AB4-CAD2EE5E26BA}" srcId="{6DB0C515-1EA9-4D7B-9F4F-00E5C792F5BB}" destId="{F4BB55AC-D478-454C-B570-9A53E4486024}" srcOrd="2" destOrd="0" parTransId="{4540638A-0D7D-4A08-AE8A-A3269A2BBB8F}" sibTransId="{3956F2C2-6AAF-4DF6-B50D-EB7D1BA9589C}"/>
    <dgm:cxn modelId="{6C8FCC45-0154-4397-BA9D-096E9B63457C}" type="presParOf" srcId="{4E762B12-D01E-43A6-8629-B37CB83F6FC9}" destId="{CA258B1A-3F5C-4537-8879-647CDFB6B162}" srcOrd="0" destOrd="0" presId="urn:microsoft.com/office/officeart/2005/8/layout/list1"/>
    <dgm:cxn modelId="{F04FE321-E956-45A4-9C10-704AAB66F8CD}" type="presParOf" srcId="{CA258B1A-3F5C-4537-8879-647CDFB6B162}" destId="{85CAA05A-2A78-4183-AD4E-4A31E1DB9063}" srcOrd="0" destOrd="0" presId="urn:microsoft.com/office/officeart/2005/8/layout/list1"/>
    <dgm:cxn modelId="{7269B79F-644A-43AB-8CDF-8DB548BAFE3A}" type="presParOf" srcId="{CA258B1A-3F5C-4537-8879-647CDFB6B162}" destId="{6546D04C-AEC7-407D-ADC2-9D86772B3171}" srcOrd="1" destOrd="0" presId="urn:microsoft.com/office/officeart/2005/8/layout/list1"/>
    <dgm:cxn modelId="{2727FFDC-B5EA-474B-9DE7-4314EEC6E207}" type="presParOf" srcId="{4E762B12-D01E-43A6-8629-B37CB83F6FC9}" destId="{509D2581-4DC0-42DE-90DC-63FB15A907C2}" srcOrd="1" destOrd="0" presId="urn:microsoft.com/office/officeart/2005/8/layout/list1"/>
    <dgm:cxn modelId="{FF18CF0A-54F8-450D-8C7A-8937DD7A9A7E}" type="presParOf" srcId="{4E762B12-D01E-43A6-8629-B37CB83F6FC9}" destId="{635AE5E5-CD27-47D4-9667-BB45F12F24B3}" srcOrd="2" destOrd="0" presId="urn:microsoft.com/office/officeart/2005/8/layout/list1"/>
    <dgm:cxn modelId="{95E467C3-96E0-450A-9C66-2DB4EC363E1E}" type="presParOf" srcId="{4E762B12-D01E-43A6-8629-B37CB83F6FC9}" destId="{C3A78B62-6CDB-48A5-9B83-076DBBC1B0B0}" srcOrd="3" destOrd="0" presId="urn:microsoft.com/office/officeart/2005/8/layout/list1"/>
    <dgm:cxn modelId="{4A7C95A8-2DEF-435D-A132-7BE9FE8FBC0F}" type="presParOf" srcId="{4E762B12-D01E-43A6-8629-B37CB83F6FC9}" destId="{7BF8737B-83DC-4D0C-8549-495B8442B00C}" srcOrd="4" destOrd="0" presId="urn:microsoft.com/office/officeart/2005/8/layout/list1"/>
    <dgm:cxn modelId="{93FB82EC-12C1-43E2-8E4E-4FDE6956E1CF}" type="presParOf" srcId="{7BF8737B-83DC-4D0C-8549-495B8442B00C}" destId="{3A9449F5-05AD-4BB2-85D1-27A102EBFDCE}" srcOrd="0" destOrd="0" presId="urn:microsoft.com/office/officeart/2005/8/layout/list1"/>
    <dgm:cxn modelId="{021D82BA-C3FD-4D3B-BA3C-A3B863012546}" type="presParOf" srcId="{7BF8737B-83DC-4D0C-8549-495B8442B00C}" destId="{E7898981-7BDA-4DE9-AE0E-67D783524CD5}" srcOrd="1" destOrd="0" presId="urn:microsoft.com/office/officeart/2005/8/layout/list1"/>
    <dgm:cxn modelId="{4B27A2B2-9279-4A1C-A6B6-1B4F06633D63}" type="presParOf" srcId="{4E762B12-D01E-43A6-8629-B37CB83F6FC9}" destId="{368ECE69-BCDC-46AB-B4EF-29A356B36945}" srcOrd="5" destOrd="0" presId="urn:microsoft.com/office/officeart/2005/8/layout/list1"/>
    <dgm:cxn modelId="{DB0149F2-1C9B-4422-9A39-F617E822F4B9}" type="presParOf" srcId="{4E762B12-D01E-43A6-8629-B37CB83F6FC9}" destId="{D1F085D6-0F1E-4A0E-9D25-F8BA1F02EF88}" srcOrd="6" destOrd="0" presId="urn:microsoft.com/office/officeart/2005/8/layout/list1"/>
    <dgm:cxn modelId="{F7884C91-2447-4F21-B697-7E96A0FFB5BF}" type="presParOf" srcId="{4E762B12-D01E-43A6-8629-B37CB83F6FC9}" destId="{333A2990-B6DC-44FC-B3A6-7E5A9DC05D73}" srcOrd="7" destOrd="0" presId="urn:microsoft.com/office/officeart/2005/8/layout/list1"/>
    <dgm:cxn modelId="{D9A052A4-C248-4680-9D8E-F1A22BA8855E}" type="presParOf" srcId="{4E762B12-D01E-43A6-8629-B37CB83F6FC9}" destId="{F0AFDB8C-4BF5-488D-9D95-2009770E3A5B}" srcOrd="8" destOrd="0" presId="urn:microsoft.com/office/officeart/2005/8/layout/list1"/>
    <dgm:cxn modelId="{ECA31D16-EB3C-4824-8937-BEB14728A260}" type="presParOf" srcId="{F0AFDB8C-4BF5-488D-9D95-2009770E3A5B}" destId="{587E68E2-5015-4AEC-811B-9FCE21B0474E}" srcOrd="0" destOrd="0" presId="urn:microsoft.com/office/officeart/2005/8/layout/list1"/>
    <dgm:cxn modelId="{345135CA-06F9-49A2-B110-E02D7E212CF2}" type="presParOf" srcId="{F0AFDB8C-4BF5-488D-9D95-2009770E3A5B}" destId="{5CF362C5-4182-4BF3-87BB-92D7F9A30AFE}" srcOrd="1" destOrd="0" presId="urn:microsoft.com/office/officeart/2005/8/layout/list1"/>
    <dgm:cxn modelId="{EEEF59A7-CDE8-4153-ABF3-E7FC19F36640}" type="presParOf" srcId="{4E762B12-D01E-43A6-8629-B37CB83F6FC9}" destId="{8339F67F-0C89-4665-B4B2-71DDDD22EE40}" srcOrd="9" destOrd="0" presId="urn:microsoft.com/office/officeart/2005/8/layout/list1"/>
    <dgm:cxn modelId="{5B53C0A5-2B33-4953-869D-2919D3C5F545}" type="presParOf" srcId="{4E762B12-D01E-43A6-8629-B37CB83F6FC9}" destId="{CC87B3E8-6AB2-467A-943D-F5BFF6C8211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8C7CB0-C430-4AA1-B47A-F2CC5EE33BB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ACE8428-ADD2-4059-BF79-B98C32D1DBE0}">
      <dgm:prSet phldrT="[Text]"/>
      <dgm:spPr/>
      <dgm:t>
        <a:bodyPr/>
        <a:lstStyle/>
        <a:p>
          <a:r>
            <a:rPr lang="en-IN" b="1" dirty="0"/>
            <a:t>Do not combine your smart home devices</a:t>
          </a:r>
          <a:endParaRPr lang="en-IN" dirty="0"/>
        </a:p>
      </dgm:t>
    </dgm:pt>
    <dgm:pt modelId="{3AD0E4B7-A79A-4F50-925F-985B3AD3CCFB}" type="parTrans" cxnId="{F6EDBCC0-1615-4734-B449-4240149EC0C4}">
      <dgm:prSet/>
      <dgm:spPr/>
      <dgm:t>
        <a:bodyPr/>
        <a:lstStyle/>
        <a:p>
          <a:endParaRPr lang="en-IN"/>
        </a:p>
      </dgm:t>
    </dgm:pt>
    <dgm:pt modelId="{B01F5342-7D79-4657-A367-30E14B4E06F6}" type="sibTrans" cxnId="{F6EDBCC0-1615-4734-B449-4240149EC0C4}">
      <dgm:prSet/>
      <dgm:spPr/>
      <dgm:t>
        <a:bodyPr/>
        <a:lstStyle/>
        <a:p>
          <a:endParaRPr lang="en-IN"/>
        </a:p>
      </dgm:t>
    </dgm:pt>
    <dgm:pt modelId="{E9C1297D-3A7D-4A16-BFB1-156EAB6C2A3D}">
      <dgm:prSet phldrT="[Text]"/>
      <dgm:spPr/>
      <dgm:t>
        <a:bodyPr/>
        <a:lstStyle/>
        <a:p>
          <a:r>
            <a:rPr lang="en-IN" b="1" dirty="0"/>
            <a:t>Your smart home system is triggered by The Wrong Moments</a:t>
          </a:r>
          <a:endParaRPr lang="en-IN" dirty="0"/>
        </a:p>
      </dgm:t>
    </dgm:pt>
    <dgm:pt modelId="{C8EACBDE-AB34-4F6C-A02A-AD150FE0A81D}" type="parTrans" cxnId="{749D2FAF-C4D6-414E-B8DE-93EDE4766466}">
      <dgm:prSet/>
      <dgm:spPr/>
      <dgm:t>
        <a:bodyPr/>
        <a:lstStyle/>
        <a:p>
          <a:endParaRPr lang="en-IN"/>
        </a:p>
      </dgm:t>
    </dgm:pt>
    <dgm:pt modelId="{0EEFD229-4491-40D0-9272-05D11B149564}" type="sibTrans" cxnId="{749D2FAF-C4D6-414E-B8DE-93EDE4766466}">
      <dgm:prSet/>
      <dgm:spPr/>
      <dgm:t>
        <a:bodyPr/>
        <a:lstStyle/>
        <a:p>
          <a:endParaRPr lang="en-IN"/>
        </a:p>
      </dgm:t>
    </dgm:pt>
    <dgm:pt modelId="{864D40FC-8957-441D-B7EE-D3ACFE4FC7BC}">
      <dgm:prSet phldrT="[Text]"/>
      <dgm:spPr/>
      <dgm:t>
        <a:bodyPr/>
        <a:lstStyle/>
        <a:p>
          <a:r>
            <a:rPr lang="en-IN" b="1" dirty="0"/>
            <a:t>Your smart home system's battery discharges so fast</a:t>
          </a:r>
          <a:endParaRPr lang="en-IN" dirty="0"/>
        </a:p>
      </dgm:t>
    </dgm:pt>
    <dgm:pt modelId="{3BC5CED7-F209-4BD3-9E75-CABB64DC1CB1}" type="parTrans" cxnId="{2092AA15-A586-4871-B2C3-05CF3B1408EE}">
      <dgm:prSet/>
      <dgm:spPr/>
      <dgm:t>
        <a:bodyPr/>
        <a:lstStyle/>
        <a:p>
          <a:endParaRPr lang="en-IN"/>
        </a:p>
      </dgm:t>
    </dgm:pt>
    <dgm:pt modelId="{22033046-88E7-46E8-9404-411614E2E3B6}" type="sibTrans" cxnId="{2092AA15-A586-4871-B2C3-05CF3B1408EE}">
      <dgm:prSet/>
      <dgm:spPr/>
      <dgm:t>
        <a:bodyPr/>
        <a:lstStyle/>
        <a:p>
          <a:endParaRPr lang="en-IN"/>
        </a:p>
      </dgm:t>
    </dgm:pt>
    <dgm:pt modelId="{6A8C2B5E-5BFC-49F0-8A6C-93ECF24AEF7D}" type="pres">
      <dgm:prSet presAssocID="{338C7CB0-C430-4AA1-B47A-F2CC5EE33BBE}" presName="linear" presStyleCnt="0">
        <dgm:presLayoutVars>
          <dgm:dir/>
          <dgm:animLvl val="lvl"/>
          <dgm:resizeHandles val="exact"/>
        </dgm:presLayoutVars>
      </dgm:prSet>
      <dgm:spPr/>
    </dgm:pt>
    <dgm:pt modelId="{E386888F-1004-4160-AA45-59EE773F29EB}" type="pres">
      <dgm:prSet presAssocID="{EACE8428-ADD2-4059-BF79-B98C32D1DBE0}" presName="parentLin" presStyleCnt="0"/>
      <dgm:spPr/>
    </dgm:pt>
    <dgm:pt modelId="{857F28B5-5112-41E1-B679-C41AD25951FC}" type="pres">
      <dgm:prSet presAssocID="{EACE8428-ADD2-4059-BF79-B98C32D1DBE0}" presName="parentLeftMargin" presStyleLbl="node1" presStyleIdx="0" presStyleCnt="3"/>
      <dgm:spPr/>
    </dgm:pt>
    <dgm:pt modelId="{BE817816-F4D6-44D5-A8CA-A2269978C04E}" type="pres">
      <dgm:prSet presAssocID="{EACE8428-ADD2-4059-BF79-B98C32D1DBE0}" presName="parentText" presStyleLbl="node1" presStyleIdx="0" presStyleCnt="3">
        <dgm:presLayoutVars>
          <dgm:chMax val="0"/>
          <dgm:bulletEnabled val="1"/>
        </dgm:presLayoutVars>
      </dgm:prSet>
      <dgm:spPr/>
    </dgm:pt>
    <dgm:pt modelId="{95FA59FB-BE6F-4A33-859F-FB8F451B5BD8}" type="pres">
      <dgm:prSet presAssocID="{EACE8428-ADD2-4059-BF79-B98C32D1DBE0}" presName="negativeSpace" presStyleCnt="0"/>
      <dgm:spPr/>
    </dgm:pt>
    <dgm:pt modelId="{B2F49EB6-A3D2-4926-B6DB-824EBD782340}" type="pres">
      <dgm:prSet presAssocID="{EACE8428-ADD2-4059-BF79-B98C32D1DBE0}" presName="childText" presStyleLbl="conFgAcc1" presStyleIdx="0" presStyleCnt="3">
        <dgm:presLayoutVars>
          <dgm:bulletEnabled val="1"/>
        </dgm:presLayoutVars>
      </dgm:prSet>
      <dgm:spPr/>
    </dgm:pt>
    <dgm:pt modelId="{BAA541AC-CDF5-441D-9474-7E72F20975B9}" type="pres">
      <dgm:prSet presAssocID="{B01F5342-7D79-4657-A367-30E14B4E06F6}" presName="spaceBetweenRectangles" presStyleCnt="0"/>
      <dgm:spPr/>
    </dgm:pt>
    <dgm:pt modelId="{40E49E90-7554-444A-9E62-563025B16069}" type="pres">
      <dgm:prSet presAssocID="{E9C1297D-3A7D-4A16-BFB1-156EAB6C2A3D}" presName="parentLin" presStyleCnt="0"/>
      <dgm:spPr/>
    </dgm:pt>
    <dgm:pt modelId="{FCE9C7EE-27D8-4B1F-8267-8E1BBD74129D}" type="pres">
      <dgm:prSet presAssocID="{E9C1297D-3A7D-4A16-BFB1-156EAB6C2A3D}" presName="parentLeftMargin" presStyleLbl="node1" presStyleIdx="0" presStyleCnt="3"/>
      <dgm:spPr/>
    </dgm:pt>
    <dgm:pt modelId="{9E761985-10DC-46D3-82EA-77C13784A61C}" type="pres">
      <dgm:prSet presAssocID="{E9C1297D-3A7D-4A16-BFB1-156EAB6C2A3D}" presName="parentText" presStyleLbl="node1" presStyleIdx="1" presStyleCnt="3">
        <dgm:presLayoutVars>
          <dgm:chMax val="0"/>
          <dgm:bulletEnabled val="1"/>
        </dgm:presLayoutVars>
      </dgm:prSet>
      <dgm:spPr/>
    </dgm:pt>
    <dgm:pt modelId="{E8BB703A-1CD2-4AD1-BF47-A2A76C2DFD0F}" type="pres">
      <dgm:prSet presAssocID="{E9C1297D-3A7D-4A16-BFB1-156EAB6C2A3D}" presName="negativeSpace" presStyleCnt="0"/>
      <dgm:spPr/>
    </dgm:pt>
    <dgm:pt modelId="{97A5FE42-8961-43C5-BE75-0FA35F6B41CE}" type="pres">
      <dgm:prSet presAssocID="{E9C1297D-3A7D-4A16-BFB1-156EAB6C2A3D}" presName="childText" presStyleLbl="conFgAcc1" presStyleIdx="1" presStyleCnt="3">
        <dgm:presLayoutVars>
          <dgm:bulletEnabled val="1"/>
        </dgm:presLayoutVars>
      </dgm:prSet>
      <dgm:spPr/>
    </dgm:pt>
    <dgm:pt modelId="{C75F4D0A-7938-4A15-912D-E4B5717FFF3F}" type="pres">
      <dgm:prSet presAssocID="{0EEFD229-4491-40D0-9272-05D11B149564}" presName="spaceBetweenRectangles" presStyleCnt="0"/>
      <dgm:spPr/>
    </dgm:pt>
    <dgm:pt modelId="{C7BD428A-CD8D-4DCB-8C6F-C6D85864C82D}" type="pres">
      <dgm:prSet presAssocID="{864D40FC-8957-441D-B7EE-D3ACFE4FC7BC}" presName="parentLin" presStyleCnt="0"/>
      <dgm:spPr/>
    </dgm:pt>
    <dgm:pt modelId="{B9F529B2-3083-4C13-93FC-DAF9D42A3CDC}" type="pres">
      <dgm:prSet presAssocID="{864D40FC-8957-441D-B7EE-D3ACFE4FC7BC}" presName="parentLeftMargin" presStyleLbl="node1" presStyleIdx="1" presStyleCnt="3"/>
      <dgm:spPr/>
    </dgm:pt>
    <dgm:pt modelId="{74603170-A73A-4F3D-BA22-B04A8DF9943B}" type="pres">
      <dgm:prSet presAssocID="{864D40FC-8957-441D-B7EE-D3ACFE4FC7BC}" presName="parentText" presStyleLbl="node1" presStyleIdx="2" presStyleCnt="3">
        <dgm:presLayoutVars>
          <dgm:chMax val="0"/>
          <dgm:bulletEnabled val="1"/>
        </dgm:presLayoutVars>
      </dgm:prSet>
      <dgm:spPr/>
    </dgm:pt>
    <dgm:pt modelId="{CB65889D-A143-484A-9E11-14B0CD9DFC54}" type="pres">
      <dgm:prSet presAssocID="{864D40FC-8957-441D-B7EE-D3ACFE4FC7BC}" presName="negativeSpace" presStyleCnt="0"/>
      <dgm:spPr/>
    </dgm:pt>
    <dgm:pt modelId="{F654FBC5-0D6B-45E8-8FB5-0E1ACBE0D36A}" type="pres">
      <dgm:prSet presAssocID="{864D40FC-8957-441D-B7EE-D3ACFE4FC7BC}" presName="childText" presStyleLbl="conFgAcc1" presStyleIdx="2" presStyleCnt="3">
        <dgm:presLayoutVars>
          <dgm:bulletEnabled val="1"/>
        </dgm:presLayoutVars>
      </dgm:prSet>
      <dgm:spPr/>
    </dgm:pt>
  </dgm:ptLst>
  <dgm:cxnLst>
    <dgm:cxn modelId="{5A60A308-4D13-4AC5-963B-CA1C81C20F8D}" type="presOf" srcId="{E9C1297D-3A7D-4A16-BFB1-156EAB6C2A3D}" destId="{9E761985-10DC-46D3-82EA-77C13784A61C}" srcOrd="1" destOrd="0" presId="urn:microsoft.com/office/officeart/2005/8/layout/list1"/>
    <dgm:cxn modelId="{2092AA15-A586-4871-B2C3-05CF3B1408EE}" srcId="{338C7CB0-C430-4AA1-B47A-F2CC5EE33BBE}" destId="{864D40FC-8957-441D-B7EE-D3ACFE4FC7BC}" srcOrd="2" destOrd="0" parTransId="{3BC5CED7-F209-4BD3-9E75-CABB64DC1CB1}" sibTransId="{22033046-88E7-46E8-9404-411614E2E3B6}"/>
    <dgm:cxn modelId="{6143371C-8B68-4425-9CB3-890251931238}" type="presOf" srcId="{E9C1297D-3A7D-4A16-BFB1-156EAB6C2A3D}" destId="{FCE9C7EE-27D8-4B1F-8267-8E1BBD74129D}" srcOrd="0" destOrd="0" presId="urn:microsoft.com/office/officeart/2005/8/layout/list1"/>
    <dgm:cxn modelId="{F04B9D32-DBBE-4166-B76F-5D956934A043}" type="presOf" srcId="{EACE8428-ADD2-4059-BF79-B98C32D1DBE0}" destId="{BE817816-F4D6-44D5-A8CA-A2269978C04E}" srcOrd="1" destOrd="0" presId="urn:microsoft.com/office/officeart/2005/8/layout/list1"/>
    <dgm:cxn modelId="{B32B2934-AB22-4545-BE0E-E526E773D7CF}" type="presOf" srcId="{338C7CB0-C430-4AA1-B47A-F2CC5EE33BBE}" destId="{6A8C2B5E-5BFC-49F0-8A6C-93ECF24AEF7D}" srcOrd="0" destOrd="0" presId="urn:microsoft.com/office/officeart/2005/8/layout/list1"/>
    <dgm:cxn modelId="{63C18A5F-F027-4535-9164-9EA709038FA5}" type="presOf" srcId="{864D40FC-8957-441D-B7EE-D3ACFE4FC7BC}" destId="{74603170-A73A-4F3D-BA22-B04A8DF9943B}" srcOrd="1" destOrd="0" presId="urn:microsoft.com/office/officeart/2005/8/layout/list1"/>
    <dgm:cxn modelId="{F2361F86-F13B-485D-9840-9846FB9F4D56}" type="presOf" srcId="{EACE8428-ADD2-4059-BF79-B98C32D1DBE0}" destId="{857F28B5-5112-41E1-B679-C41AD25951FC}" srcOrd="0" destOrd="0" presId="urn:microsoft.com/office/officeart/2005/8/layout/list1"/>
    <dgm:cxn modelId="{3DFF28A6-A5DB-4D7C-810B-D9040C6D02BA}" type="presOf" srcId="{864D40FC-8957-441D-B7EE-D3ACFE4FC7BC}" destId="{B9F529B2-3083-4C13-93FC-DAF9D42A3CDC}" srcOrd="0" destOrd="0" presId="urn:microsoft.com/office/officeart/2005/8/layout/list1"/>
    <dgm:cxn modelId="{749D2FAF-C4D6-414E-B8DE-93EDE4766466}" srcId="{338C7CB0-C430-4AA1-B47A-F2CC5EE33BBE}" destId="{E9C1297D-3A7D-4A16-BFB1-156EAB6C2A3D}" srcOrd="1" destOrd="0" parTransId="{C8EACBDE-AB34-4F6C-A02A-AD150FE0A81D}" sibTransId="{0EEFD229-4491-40D0-9272-05D11B149564}"/>
    <dgm:cxn modelId="{F6EDBCC0-1615-4734-B449-4240149EC0C4}" srcId="{338C7CB0-C430-4AA1-B47A-F2CC5EE33BBE}" destId="{EACE8428-ADD2-4059-BF79-B98C32D1DBE0}" srcOrd="0" destOrd="0" parTransId="{3AD0E4B7-A79A-4F50-925F-985B3AD3CCFB}" sibTransId="{B01F5342-7D79-4657-A367-30E14B4E06F6}"/>
    <dgm:cxn modelId="{999D2D0F-F296-4CFB-93B3-D8191E77B32C}" type="presParOf" srcId="{6A8C2B5E-5BFC-49F0-8A6C-93ECF24AEF7D}" destId="{E386888F-1004-4160-AA45-59EE773F29EB}" srcOrd="0" destOrd="0" presId="urn:microsoft.com/office/officeart/2005/8/layout/list1"/>
    <dgm:cxn modelId="{AA7CE267-5F5A-4525-BC69-ECFABE3839E9}" type="presParOf" srcId="{E386888F-1004-4160-AA45-59EE773F29EB}" destId="{857F28B5-5112-41E1-B679-C41AD25951FC}" srcOrd="0" destOrd="0" presId="urn:microsoft.com/office/officeart/2005/8/layout/list1"/>
    <dgm:cxn modelId="{C3C4CA99-8F64-48B1-992A-FD5E28DA8747}" type="presParOf" srcId="{E386888F-1004-4160-AA45-59EE773F29EB}" destId="{BE817816-F4D6-44D5-A8CA-A2269978C04E}" srcOrd="1" destOrd="0" presId="urn:microsoft.com/office/officeart/2005/8/layout/list1"/>
    <dgm:cxn modelId="{74A3145D-FC77-4162-8239-70AE08AD1593}" type="presParOf" srcId="{6A8C2B5E-5BFC-49F0-8A6C-93ECF24AEF7D}" destId="{95FA59FB-BE6F-4A33-859F-FB8F451B5BD8}" srcOrd="1" destOrd="0" presId="urn:microsoft.com/office/officeart/2005/8/layout/list1"/>
    <dgm:cxn modelId="{836BF828-E4E8-4029-8521-2B5F86B61CE0}" type="presParOf" srcId="{6A8C2B5E-5BFC-49F0-8A6C-93ECF24AEF7D}" destId="{B2F49EB6-A3D2-4926-B6DB-824EBD782340}" srcOrd="2" destOrd="0" presId="urn:microsoft.com/office/officeart/2005/8/layout/list1"/>
    <dgm:cxn modelId="{8B5C3473-9C87-4FEC-80F2-E623D2EB322E}" type="presParOf" srcId="{6A8C2B5E-5BFC-49F0-8A6C-93ECF24AEF7D}" destId="{BAA541AC-CDF5-441D-9474-7E72F20975B9}" srcOrd="3" destOrd="0" presId="urn:microsoft.com/office/officeart/2005/8/layout/list1"/>
    <dgm:cxn modelId="{6C06B8D1-0EF1-4E1A-8E2C-804CF04196A0}" type="presParOf" srcId="{6A8C2B5E-5BFC-49F0-8A6C-93ECF24AEF7D}" destId="{40E49E90-7554-444A-9E62-563025B16069}" srcOrd="4" destOrd="0" presId="urn:microsoft.com/office/officeart/2005/8/layout/list1"/>
    <dgm:cxn modelId="{06D5F278-AE2A-425B-9C1D-6B05062FFC2B}" type="presParOf" srcId="{40E49E90-7554-444A-9E62-563025B16069}" destId="{FCE9C7EE-27D8-4B1F-8267-8E1BBD74129D}" srcOrd="0" destOrd="0" presId="urn:microsoft.com/office/officeart/2005/8/layout/list1"/>
    <dgm:cxn modelId="{693759AB-1EA1-4241-9378-6599186A301E}" type="presParOf" srcId="{40E49E90-7554-444A-9E62-563025B16069}" destId="{9E761985-10DC-46D3-82EA-77C13784A61C}" srcOrd="1" destOrd="0" presId="urn:microsoft.com/office/officeart/2005/8/layout/list1"/>
    <dgm:cxn modelId="{8FA96626-4932-49F4-ACDE-FDF1EA06CB58}" type="presParOf" srcId="{6A8C2B5E-5BFC-49F0-8A6C-93ECF24AEF7D}" destId="{E8BB703A-1CD2-4AD1-BF47-A2A76C2DFD0F}" srcOrd="5" destOrd="0" presId="urn:microsoft.com/office/officeart/2005/8/layout/list1"/>
    <dgm:cxn modelId="{0F8B3171-8F0D-4387-8FBA-610C0E61A8D0}" type="presParOf" srcId="{6A8C2B5E-5BFC-49F0-8A6C-93ECF24AEF7D}" destId="{97A5FE42-8961-43C5-BE75-0FA35F6B41CE}" srcOrd="6" destOrd="0" presId="urn:microsoft.com/office/officeart/2005/8/layout/list1"/>
    <dgm:cxn modelId="{E9CF4CD1-A33D-4AF0-AC4F-5A8ADD839D65}" type="presParOf" srcId="{6A8C2B5E-5BFC-49F0-8A6C-93ECF24AEF7D}" destId="{C75F4D0A-7938-4A15-912D-E4B5717FFF3F}" srcOrd="7" destOrd="0" presId="urn:microsoft.com/office/officeart/2005/8/layout/list1"/>
    <dgm:cxn modelId="{A74106E6-70BD-4429-A217-A688224A30B3}" type="presParOf" srcId="{6A8C2B5E-5BFC-49F0-8A6C-93ECF24AEF7D}" destId="{C7BD428A-CD8D-4DCB-8C6F-C6D85864C82D}" srcOrd="8" destOrd="0" presId="urn:microsoft.com/office/officeart/2005/8/layout/list1"/>
    <dgm:cxn modelId="{B581F049-BE9F-447A-981A-B873E6367565}" type="presParOf" srcId="{C7BD428A-CD8D-4DCB-8C6F-C6D85864C82D}" destId="{B9F529B2-3083-4C13-93FC-DAF9D42A3CDC}" srcOrd="0" destOrd="0" presId="urn:microsoft.com/office/officeart/2005/8/layout/list1"/>
    <dgm:cxn modelId="{FE0CFACD-A657-4971-B9DB-1F294F98E834}" type="presParOf" srcId="{C7BD428A-CD8D-4DCB-8C6F-C6D85864C82D}" destId="{74603170-A73A-4F3D-BA22-B04A8DF9943B}" srcOrd="1" destOrd="0" presId="urn:microsoft.com/office/officeart/2005/8/layout/list1"/>
    <dgm:cxn modelId="{ED86F7E4-89E0-4E84-A484-0399EA9130FB}" type="presParOf" srcId="{6A8C2B5E-5BFC-49F0-8A6C-93ECF24AEF7D}" destId="{CB65889D-A143-484A-9E11-14B0CD9DFC54}" srcOrd="9" destOrd="0" presId="urn:microsoft.com/office/officeart/2005/8/layout/list1"/>
    <dgm:cxn modelId="{47AABE7F-F78D-4B90-B09A-29800A5C8B62}" type="presParOf" srcId="{6A8C2B5E-5BFC-49F0-8A6C-93ECF24AEF7D}" destId="{F654FBC5-0D6B-45E8-8FB5-0E1ACBE0D3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1B013-CC35-4E8C-8A0E-11A48452528C}">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734641-67CD-400F-90E0-F13C2C9274E6}">
      <dsp:nvSpPr>
        <dsp:cNvPr id="0" name=""/>
        <dsp:cNvSpPr/>
      </dsp:nvSpPr>
      <dsp:spPr>
        <a:xfrm>
          <a:off x="2888" y="1305401"/>
          <a:ext cx="1681571" cy="1740535"/>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INTRODUCTION</a:t>
          </a:r>
        </a:p>
      </dsp:txBody>
      <dsp:txXfrm>
        <a:off x="84976" y="1387489"/>
        <a:ext cx="1517395" cy="1576359"/>
      </dsp:txXfrm>
    </dsp:sp>
    <dsp:sp modelId="{F1A653C6-5720-4238-A07A-23B3E861AC63}">
      <dsp:nvSpPr>
        <dsp:cNvPr id="0" name=""/>
        <dsp:cNvSpPr/>
      </dsp:nvSpPr>
      <dsp:spPr>
        <a:xfrm>
          <a:off x="1768538" y="1305401"/>
          <a:ext cx="16815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METHODOLOGY</a:t>
          </a:r>
        </a:p>
      </dsp:txBody>
      <dsp:txXfrm>
        <a:off x="1850626" y="1387489"/>
        <a:ext cx="1517395" cy="1576359"/>
      </dsp:txXfrm>
    </dsp:sp>
    <dsp:sp modelId="{E1111028-7CDB-4A28-8BDD-6CA507260879}">
      <dsp:nvSpPr>
        <dsp:cNvPr id="0" name=""/>
        <dsp:cNvSpPr/>
      </dsp:nvSpPr>
      <dsp:spPr>
        <a:xfrm>
          <a:off x="3534188" y="1305401"/>
          <a:ext cx="1681571" cy="1740535"/>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DEVICES USED</a:t>
          </a:r>
        </a:p>
      </dsp:txBody>
      <dsp:txXfrm>
        <a:off x="3616276" y="1387489"/>
        <a:ext cx="1517395" cy="1576359"/>
      </dsp:txXfrm>
    </dsp:sp>
    <dsp:sp modelId="{B03E341F-9FDD-4F39-9AEB-119DDFACF251}">
      <dsp:nvSpPr>
        <dsp:cNvPr id="0" name=""/>
        <dsp:cNvSpPr/>
      </dsp:nvSpPr>
      <dsp:spPr>
        <a:xfrm>
          <a:off x="5299839" y="1305401"/>
          <a:ext cx="16815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IMPLEMENTATION AND OUTPUT</a:t>
          </a:r>
        </a:p>
      </dsp:txBody>
      <dsp:txXfrm>
        <a:off x="5381927" y="1387489"/>
        <a:ext cx="1517395" cy="1576359"/>
      </dsp:txXfrm>
    </dsp:sp>
    <dsp:sp modelId="{65959875-9538-418B-809A-79B2EFF6EF4E}">
      <dsp:nvSpPr>
        <dsp:cNvPr id="0" name=""/>
        <dsp:cNvSpPr/>
      </dsp:nvSpPr>
      <dsp:spPr>
        <a:xfrm>
          <a:off x="7065489" y="1305401"/>
          <a:ext cx="1681571" cy="1740535"/>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ADVANTAGES AND DISADVANTAGES</a:t>
          </a:r>
        </a:p>
      </dsp:txBody>
      <dsp:txXfrm>
        <a:off x="7147577" y="1387489"/>
        <a:ext cx="1517395" cy="1576359"/>
      </dsp:txXfrm>
    </dsp:sp>
    <dsp:sp modelId="{7306C26B-A5DD-4EFB-8AED-C2266F934559}">
      <dsp:nvSpPr>
        <dsp:cNvPr id="0" name=""/>
        <dsp:cNvSpPr/>
      </dsp:nvSpPr>
      <dsp:spPr>
        <a:xfrm>
          <a:off x="8831140" y="1305401"/>
          <a:ext cx="16815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CONCLUSION</a:t>
          </a:r>
        </a:p>
      </dsp:txBody>
      <dsp:txXfrm>
        <a:off x="8913228" y="1387489"/>
        <a:ext cx="1517395" cy="1576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0C56A-0180-4330-A298-6D71EADC93E2}">
      <dsp:nvSpPr>
        <dsp:cNvPr id="0" name=""/>
        <dsp:cNvSpPr/>
      </dsp:nvSpPr>
      <dsp:spPr>
        <a:xfrm>
          <a:off x="0" y="500805"/>
          <a:ext cx="6251110" cy="1110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B16EA9-1BBB-4CA9-A695-66631AA5778B}">
      <dsp:nvSpPr>
        <dsp:cNvPr id="0" name=""/>
        <dsp:cNvSpPr/>
      </dsp:nvSpPr>
      <dsp:spPr>
        <a:xfrm>
          <a:off x="335920" y="750663"/>
          <a:ext cx="610764" cy="610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DAF0FA-3692-4A33-A8E4-CFEF480FA56E}">
      <dsp:nvSpPr>
        <dsp:cNvPr id="0" name=""/>
        <dsp:cNvSpPr/>
      </dsp:nvSpPr>
      <dsp:spPr>
        <a:xfrm>
          <a:off x="1282606" y="500805"/>
          <a:ext cx="4968503" cy="1110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26" tIns="117526" rIns="117526" bIns="117526" numCol="1" spcCol="1270" anchor="ctr" anchorCtr="0">
          <a:noAutofit/>
        </a:bodyPr>
        <a:lstStyle/>
        <a:p>
          <a:pPr marL="0" lvl="0" indent="0" algn="l" defTabSz="622300">
            <a:lnSpc>
              <a:spcPct val="100000"/>
            </a:lnSpc>
            <a:spcBef>
              <a:spcPct val="0"/>
            </a:spcBef>
            <a:spcAft>
              <a:spcPct val="35000"/>
            </a:spcAft>
            <a:buNone/>
          </a:pPr>
          <a:r>
            <a:rPr lang="en-US" sz="1400" kern="1200" dirty="0"/>
            <a:t>Smart homes may be used to automate household tasks without the need for people to constantly check the home environment using various sensors (temperature, humidity, smoke, wind, and sound).</a:t>
          </a:r>
        </a:p>
      </dsp:txBody>
      <dsp:txXfrm>
        <a:off x="1282606" y="500805"/>
        <a:ext cx="4968503" cy="1110481"/>
      </dsp:txXfrm>
    </dsp:sp>
    <dsp:sp modelId="{11E61F17-C66D-413E-B62C-9CB0075C6A98}">
      <dsp:nvSpPr>
        <dsp:cNvPr id="0" name=""/>
        <dsp:cNvSpPr/>
      </dsp:nvSpPr>
      <dsp:spPr>
        <a:xfrm>
          <a:off x="0" y="1872576"/>
          <a:ext cx="6251110" cy="1110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A8FA7D-AA06-422D-BFED-A4CEB67AFFE7}">
      <dsp:nvSpPr>
        <dsp:cNvPr id="0" name=""/>
        <dsp:cNvSpPr/>
      </dsp:nvSpPr>
      <dsp:spPr>
        <a:xfrm>
          <a:off x="335920" y="2122435"/>
          <a:ext cx="610764" cy="610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B857A-E9BF-4EC7-9AB1-612AD2107456}">
      <dsp:nvSpPr>
        <dsp:cNvPr id="0" name=""/>
        <dsp:cNvSpPr/>
      </dsp:nvSpPr>
      <dsp:spPr>
        <a:xfrm>
          <a:off x="1282606" y="1872576"/>
          <a:ext cx="4968503" cy="1110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26" tIns="117526" rIns="117526" bIns="117526" numCol="1" spcCol="1270" anchor="ctr" anchorCtr="0">
          <a:noAutofit/>
        </a:bodyPr>
        <a:lstStyle/>
        <a:p>
          <a:pPr marL="0" lvl="0" indent="0" algn="l" defTabSz="622300">
            <a:lnSpc>
              <a:spcPct val="100000"/>
            </a:lnSpc>
            <a:spcBef>
              <a:spcPct val="0"/>
            </a:spcBef>
            <a:spcAft>
              <a:spcPct val="35000"/>
            </a:spcAft>
            <a:buNone/>
          </a:pPr>
          <a:r>
            <a:rPr lang="en-US" sz="1400" kern="1200" dirty="0"/>
            <a:t>. A smart house may be implemented using the most recent version of the simulation tool for Cisco packet tracer modelling and setup of IOE systems with traditional networking system. </a:t>
          </a:r>
        </a:p>
      </dsp:txBody>
      <dsp:txXfrm>
        <a:off x="1282606" y="1872576"/>
        <a:ext cx="4968503" cy="11104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AE5E5-CD27-47D4-9667-BB45F12F24B3}">
      <dsp:nvSpPr>
        <dsp:cNvPr id="0" name=""/>
        <dsp:cNvSpPr/>
      </dsp:nvSpPr>
      <dsp:spPr>
        <a:xfrm>
          <a:off x="0" y="1164069"/>
          <a:ext cx="105156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46D04C-AEC7-407D-ADC2-9D86772B3171}">
      <dsp:nvSpPr>
        <dsp:cNvPr id="0" name=""/>
        <dsp:cNvSpPr/>
      </dsp:nvSpPr>
      <dsp:spPr>
        <a:xfrm>
          <a:off x="525780" y="868869"/>
          <a:ext cx="736092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IN" sz="2000" b="1" kern="1200" dirty="0"/>
            <a:t>Controlling all of your home technology from a single location</a:t>
          </a:r>
          <a:endParaRPr lang="en-IN" sz="2000" kern="1200" dirty="0"/>
        </a:p>
      </dsp:txBody>
      <dsp:txXfrm>
        <a:off x="554601" y="897690"/>
        <a:ext cx="7303278" cy="532758"/>
      </dsp:txXfrm>
    </dsp:sp>
    <dsp:sp modelId="{D1F085D6-0F1E-4A0E-9D25-F8BA1F02EF88}">
      <dsp:nvSpPr>
        <dsp:cNvPr id="0" name=""/>
        <dsp:cNvSpPr/>
      </dsp:nvSpPr>
      <dsp:spPr>
        <a:xfrm>
          <a:off x="0" y="2071269"/>
          <a:ext cx="105156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898981-7BDA-4DE9-AE0E-67D783524CD5}">
      <dsp:nvSpPr>
        <dsp:cNvPr id="0" name=""/>
        <dsp:cNvSpPr/>
      </dsp:nvSpPr>
      <dsp:spPr>
        <a:xfrm>
          <a:off x="525780" y="1776069"/>
          <a:ext cx="736092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IN" sz="2000" b="1" kern="1200" dirty="0"/>
            <a:t>Increasing comfort at home</a:t>
          </a:r>
          <a:endParaRPr lang="en-IN" sz="2000" kern="1200" dirty="0"/>
        </a:p>
      </dsp:txBody>
      <dsp:txXfrm>
        <a:off x="554601" y="1804890"/>
        <a:ext cx="7303278" cy="532758"/>
      </dsp:txXfrm>
    </dsp:sp>
    <dsp:sp modelId="{CC87B3E8-6AB2-467A-943D-F5BFF6C82110}">
      <dsp:nvSpPr>
        <dsp:cNvPr id="0" name=""/>
        <dsp:cNvSpPr/>
      </dsp:nvSpPr>
      <dsp:spPr>
        <a:xfrm>
          <a:off x="0" y="2978469"/>
          <a:ext cx="105156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F362C5-4182-4BF3-87BB-92D7F9A30AFE}">
      <dsp:nvSpPr>
        <dsp:cNvPr id="0" name=""/>
        <dsp:cNvSpPr/>
      </dsp:nvSpPr>
      <dsp:spPr>
        <a:xfrm>
          <a:off x="525780" y="2683269"/>
          <a:ext cx="736092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IN" sz="2000" b="1" kern="1200" dirty="0"/>
            <a:t>Improved appliance functionality</a:t>
          </a:r>
          <a:endParaRPr lang="en-IN" sz="2000" kern="1200" dirty="0"/>
        </a:p>
      </dsp:txBody>
      <dsp:txXfrm>
        <a:off x="554601" y="2712090"/>
        <a:ext cx="7303278"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49EB6-A3D2-4926-B6DB-824EBD782340}">
      <dsp:nvSpPr>
        <dsp:cNvPr id="0" name=""/>
        <dsp:cNvSpPr/>
      </dsp:nvSpPr>
      <dsp:spPr>
        <a:xfrm>
          <a:off x="0" y="1164069"/>
          <a:ext cx="105156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817816-F4D6-44D5-A8CA-A2269978C04E}">
      <dsp:nvSpPr>
        <dsp:cNvPr id="0" name=""/>
        <dsp:cNvSpPr/>
      </dsp:nvSpPr>
      <dsp:spPr>
        <a:xfrm>
          <a:off x="525780" y="868869"/>
          <a:ext cx="736092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IN" sz="2000" b="1" kern="1200" dirty="0"/>
            <a:t>Do not combine your smart home devices</a:t>
          </a:r>
          <a:endParaRPr lang="en-IN" sz="2000" kern="1200" dirty="0"/>
        </a:p>
      </dsp:txBody>
      <dsp:txXfrm>
        <a:off x="554601" y="897690"/>
        <a:ext cx="7303278" cy="532758"/>
      </dsp:txXfrm>
    </dsp:sp>
    <dsp:sp modelId="{97A5FE42-8961-43C5-BE75-0FA35F6B41CE}">
      <dsp:nvSpPr>
        <dsp:cNvPr id="0" name=""/>
        <dsp:cNvSpPr/>
      </dsp:nvSpPr>
      <dsp:spPr>
        <a:xfrm>
          <a:off x="0" y="2071269"/>
          <a:ext cx="105156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761985-10DC-46D3-82EA-77C13784A61C}">
      <dsp:nvSpPr>
        <dsp:cNvPr id="0" name=""/>
        <dsp:cNvSpPr/>
      </dsp:nvSpPr>
      <dsp:spPr>
        <a:xfrm>
          <a:off x="525780" y="1776069"/>
          <a:ext cx="736092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IN" sz="2000" b="1" kern="1200" dirty="0"/>
            <a:t>Your smart home system is triggered by The Wrong Moments</a:t>
          </a:r>
          <a:endParaRPr lang="en-IN" sz="2000" kern="1200" dirty="0"/>
        </a:p>
      </dsp:txBody>
      <dsp:txXfrm>
        <a:off x="554601" y="1804890"/>
        <a:ext cx="7303278" cy="532758"/>
      </dsp:txXfrm>
    </dsp:sp>
    <dsp:sp modelId="{F654FBC5-0D6B-45E8-8FB5-0E1ACBE0D36A}">
      <dsp:nvSpPr>
        <dsp:cNvPr id="0" name=""/>
        <dsp:cNvSpPr/>
      </dsp:nvSpPr>
      <dsp:spPr>
        <a:xfrm>
          <a:off x="0" y="2978469"/>
          <a:ext cx="105156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603170-A73A-4F3D-BA22-B04A8DF9943B}">
      <dsp:nvSpPr>
        <dsp:cNvPr id="0" name=""/>
        <dsp:cNvSpPr/>
      </dsp:nvSpPr>
      <dsp:spPr>
        <a:xfrm>
          <a:off x="525780" y="2683269"/>
          <a:ext cx="736092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IN" sz="2000" b="1" kern="1200" dirty="0"/>
            <a:t>Your smart home system's battery discharges so fast</a:t>
          </a:r>
          <a:endParaRPr lang="en-IN" sz="2000" kern="1200" dirty="0"/>
        </a:p>
      </dsp:txBody>
      <dsp:txXfrm>
        <a:off x="554601" y="2712090"/>
        <a:ext cx="730327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iagram&#10;&#10;Description automatically generated">
            <a:extLst>
              <a:ext uri="{FF2B5EF4-FFF2-40B4-BE49-F238E27FC236}">
                <a16:creationId xmlns:a16="http://schemas.microsoft.com/office/drawing/2014/main" id="{FD9DFC71-B372-0F7C-4984-76C74E6985FB}"/>
              </a:ext>
            </a:extLst>
          </p:cNvPr>
          <p:cNvPicPr>
            <a:picLocks noChangeAspect="1"/>
          </p:cNvPicPr>
          <p:nvPr/>
        </p:nvPicPr>
        <p:blipFill rotWithShape="1">
          <a:blip r:embed="rId2">
            <a:alphaModFix amt="45000"/>
          </a:blip>
          <a:srcRect t="17440" b="7560"/>
          <a:stretch/>
        </p:blipFill>
        <p:spPr>
          <a:xfrm>
            <a:off x="20" y="1"/>
            <a:ext cx="12191980" cy="6857999"/>
          </a:xfrm>
          <a:prstGeom prst="rect">
            <a:avLst/>
          </a:prstGeom>
        </p:spPr>
      </p:pic>
      <p:sp>
        <p:nvSpPr>
          <p:cNvPr id="16" name="Rectangle 1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p:cNvSpPr>
            <a:spLocks noGrp="1"/>
          </p:cNvSpPr>
          <p:nvPr>
            <p:ph type="ctrTitle"/>
          </p:nvPr>
        </p:nvSpPr>
        <p:spPr>
          <a:xfrm>
            <a:off x="557048" y="1801759"/>
            <a:ext cx="10037379" cy="2857191"/>
          </a:xfrm>
        </p:spPr>
        <p:txBody>
          <a:bodyPr anchor="ctr">
            <a:normAutofit/>
          </a:bodyPr>
          <a:lstStyle/>
          <a:p>
            <a:pPr algn="r"/>
            <a:r>
              <a:rPr lang="en-US" sz="5000" b="1" dirty="0">
                <a:solidFill>
                  <a:schemeClr val="accent2"/>
                </a:solidFill>
                <a:latin typeface="Arial" panose="020B0604020202020204" pitchFamily="34" charset="0"/>
                <a:ea typeface="+mj-lt"/>
                <a:cs typeface="Arial" panose="020B0604020202020204" pitchFamily="34" charset="0"/>
              </a:rPr>
              <a:t>IoT</a:t>
            </a:r>
            <a:r>
              <a:rPr lang="en-US" sz="5000" b="1" dirty="0">
                <a:solidFill>
                  <a:schemeClr val="bg1"/>
                </a:solidFill>
                <a:latin typeface="Arial" panose="020B0604020202020204" pitchFamily="34" charset="0"/>
                <a:ea typeface="+mj-lt"/>
                <a:cs typeface="Arial" panose="020B0604020202020204" pitchFamily="34" charset="0"/>
              </a:rPr>
              <a:t> Based </a:t>
            </a:r>
            <a:r>
              <a:rPr lang="en-US" sz="5000" b="1" dirty="0">
                <a:solidFill>
                  <a:schemeClr val="accent5">
                    <a:lumMod val="60000"/>
                    <a:lumOff val="40000"/>
                  </a:schemeClr>
                </a:solidFill>
                <a:latin typeface="Arial" panose="020B0604020202020204" pitchFamily="34" charset="0"/>
                <a:ea typeface="+mj-lt"/>
                <a:cs typeface="Arial" panose="020B0604020202020204" pitchFamily="34" charset="0"/>
              </a:rPr>
              <a:t>Smart</a:t>
            </a:r>
            <a:r>
              <a:rPr lang="en-US" sz="5000" b="1" dirty="0">
                <a:solidFill>
                  <a:schemeClr val="bg1"/>
                </a:solidFill>
                <a:latin typeface="Arial" panose="020B0604020202020204" pitchFamily="34" charset="0"/>
                <a:ea typeface="+mj-lt"/>
                <a:cs typeface="Arial" panose="020B0604020202020204" pitchFamily="34" charset="0"/>
              </a:rPr>
              <a:t> Home Automation</a:t>
            </a:r>
            <a:br>
              <a:rPr lang="en-US" sz="5000" b="1" dirty="0">
                <a:solidFill>
                  <a:schemeClr val="bg1"/>
                </a:solidFill>
                <a:latin typeface="Arial" panose="020B0604020202020204" pitchFamily="34" charset="0"/>
                <a:ea typeface="+mj-lt"/>
                <a:cs typeface="Arial" panose="020B0604020202020204" pitchFamily="34" charset="0"/>
              </a:rPr>
            </a:br>
            <a:r>
              <a:rPr lang="en-US" sz="5000" b="1" dirty="0">
                <a:solidFill>
                  <a:schemeClr val="bg1"/>
                </a:solidFill>
                <a:latin typeface="Arial" panose="020B0604020202020204" pitchFamily="34" charset="0"/>
                <a:ea typeface="+mj-lt"/>
                <a:cs typeface="Arial" panose="020B0604020202020204" pitchFamily="34" charset="0"/>
              </a:rPr>
              <a:t> </a:t>
            </a:r>
            <a:r>
              <a:rPr lang="en-US" sz="1800" b="1" dirty="0">
                <a:solidFill>
                  <a:schemeClr val="accent4">
                    <a:lumMod val="60000"/>
                    <a:lumOff val="40000"/>
                  </a:schemeClr>
                </a:solidFill>
                <a:latin typeface="Arial" panose="020B0604020202020204" pitchFamily="34" charset="0"/>
                <a:ea typeface="+mj-lt"/>
                <a:cs typeface="Arial" panose="020B0604020202020204" pitchFamily="34" charset="0"/>
              </a:rPr>
              <a:t>-USING CISCO PACKET TRACER </a:t>
            </a:r>
            <a:endParaRPr lang="en-US" sz="5000" b="1" dirty="0">
              <a:solidFill>
                <a:schemeClr val="accent4">
                  <a:lumMod val="60000"/>
                  <a:lumOff val="40000"/>
                </a:schemeClr>
              </a:solidFill>
              <a:latin typeface="Arial" panose="020B0604020202020204" pitchFamily="34" charset="0"/>
              <a:cs typeface="Arial" panose="020B0604020202020204" pitchFamily="34" charset="0"/>
            </a:endParaRPr>
          </a:p>
          <a:p>
            <a:pPr algn="just"/>
            <a:r>
              <a:rPr lang="en-US" sz="5000" dirty="0">
                <a:ea typeface="+mj-lt"/>
                <a:cs typeface="+mj-lt"/>
              </a:rPr>
              <a:t>  </a:t>
            </a:r>
            <a:endParaRPr lang="en-US" sz="5000" dirty="0"/>
          </a:p>
        </p:txBody>
      </p:sp>
      <p:sp>
        <p:nvSpPr>
          <p:cNvPr id="18" name="Rectangle 1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09185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947EA72-2B85-86B0-E760-CC712D74BAB3}"/>
              </a:ext>
            </a:extLst>
          </p:cNvPr>
          <p:cNvPicPr>
            <a:picLocks noGrp="1" noChangeAspect="1"/>
          </p:cNvPicPr>
          <p:nvPr>
            <p:ph idx="1"/>
          </p:nvPr>
        </p:nvPicPr>
        <p:blipFill>
          <a:blip r:embed="rId2"/>
          <a:stretch>
            <a:fillRect/>
          </a:stretch>
        </p:blipFill>
        <p:spPr>
          <a:xfrm>
            <a:off x="2151528" y="416859"/>
            <a:ext cx="7906871" cy="5419165"/>
          </a:xfrm>
          <a:prstGeom prst="rect">
            <a:avLst/>
          </a:prstGeom>
        </p:spPr>
      </p:pic>
      <p:sp>
        <p:nvSpPr>
          <p:cNvPr id="5" name="TextBox 4">
            <a:extLst>
              <a:ext uri="{FF2B5EF4-FFF2-40B4-BE49-F238E27FC236}">
                <a16:creationId xmlns:a16="http://schemas.microsoft.com/office/drawing/2014/main" id="{5EA6C764-2E55-8826-52A3-2570302357F4}"/>
              </a:ext>
            </a:extLst>
          </p:cNvPr>
          <p:cNvSpPr txBox="1"/>
          <p:nvPr/>
        </p:nvSpPr>
        <p:spPr>
          <a:xfrm>
            <a:off x="1116106" y="6225988"/>
            <a:ext cx="10098741" cy="923330"/>
          </a:xfrm>
          <a:prstGeom prst="rect">
            <a:avLst/>
          </a:prstGeom>
          <a:noFill/>
        </p:spPr>
        <p:txBody>
          <a:bodyPr wrap="square" rtlCol="0">
            <a:spAutoFit/>
          </a:bodyPr>
          <a:lstStyle/>
          <a:p>
            <a:r>
              <a:rPr lang="en-IN" sz="1800" dirty="0">
                <a:effectLst/>
                <a:latin typeface="Yu Mincho" panose="02020400000000000000" pitchFamily="18" charset="-128"/>
                <a:ea typeface="Calibri" panose="020F0502020204030204" pitchFamily="34" charset="0"/>
                <a:cs typeface="Times New Roman" panose="02020603050405020304" pitchFamily="18" charset="0"/>
              </a:rPr>
              <a:t>The figure depicts eight IOE devices that have been registered to a home gateway and are all legitimately operated through the internet.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19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8E2F-808B-C2A5-6432-9A17B77B8ACC}"/>
              </a:ext>
            </a:extLst>
          </p:cNvPr>
          <p:cNvSpPr>
            <a:spLocks noGrp="1"/>
          </p:cNvSpPr>
          <p:nvPr>
            <p:ph type="title"/>
          </p:nvPr>
        </p:nvSpPr>
        <p:spPr/>
        <p:txBody>
          <a:bodyPr/>
          <a:lstStyle/>
          <a:p>
            <a:r>
              <a:rPr lang="en-US" dirty="0">
                <a:cs typeface="Calibri Light"/>
              </a:rPr>
              <a:t>ADVANTAGES</a:t>
            </a:r>
            <a:endParaRPr lang="en-US" dirty="0"/>
          </a:p>
        </p:txBody>
      </p:sp>
      <p:graphicFrame>
        <p:nvGraphicFramePr>
          <p:cNvPr id="4" name="Content Placeholder 3">
            <a:extLst>
              <a:ext uri="{FF2B5EF4-FFF2-40B4-BE49-F238E27FC236}">
                <a16:creationId xmlns:a16="http://schemas.microsoft.com/office/drawing/2014/main" id="{49987A6F-00B3-4779-E2EE-36A9084E6ECB}"/>
              </a:ext>
            </a:extLst>
          </p:cNvPr>
          <p:cNvGraphicFramePr>
            <a:graphicFrameLocks noGrp="1"/>
          </p:cNvGraphicFramePr>
          <p:nvPr>
            <p:ph idx="1"/>
            <p:extLst>
              <p:ext uri="{D42A27DB-BD31-4B8C-83A1-F6EECF244321}">
                <p14:modId xmlns:p14="http://schemas.microsoft.com/office/powerpoint/2010/main" val="19975097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id="{8570DAD1-1867-690C-DE57-385E186ECB88}"/>
              </a:ext>
            </a:extLst>
          </p:cNvPr>
          <p:cNvCxnSpPr/>
          <p:nvPr/>
        </p:nvCxnSpPr>
        <p:spPr>
          <a:xfrm>
            <a:off x="838200" y="1346479"/>
            <a:ext cx="348677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1902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27CD-2989-5FE6-BA2E-E30BF4336CF6}"/>
              </a:ext>
            </a:extLst>
          </p:cNvPr>
          <p:cNvSpPr>
            <a:spLocks noGrp="1"/>
          </p:cNvSpPr>
          <p:nvPr>
            <p:ph type="title"/>
          </p:nvPr>
        </p:nvSpPr>
        <p:spPr/>
        <p:txBody>
          <a:bodyPr/>
          <a:lstStyle/>
          <a:p>
            <a:r>
              <a:rPr lang="en-US" dirty="0">
                <a:cs typeface="Calibri Light"/>
              </a:rPr>
              <a:t>DISADVANTAGES</a:t>
            </a:r>
            <a:endParaRPr lang="en-US" dirty="0"/>
          </a:p>
        </p:txBody>
      </p:sp>
      <p:graphicFrame>
        <p:nvGraphicFramePr>
          <p:cNvPr id="4" name="Content Placeholder 3">
            <a:extLst>
              <a:ext uri="{FF2B5EF4-FFF2-40B4-BE49-F238E27FC236}">
                <a16:creationId xmlns:a16="http://schemas.microsoft.com/office/drawing/2014/main" id="{4CFAC9E8-4F37-BA49-D3BA-8FBC2A10F19C}"/>
              </a:ext>
            </a:extLst>
          </p:cNvPr>
          <p:cNvGraphicFramePr>
            <a:graphicFrameLocks noGrp="1"/>
          </p:cNvGraphicFramePr>
          <p:nvPr>
            <p:ph idx="1"/>
            <p:extLst>
              <p:ext uri="{D42A27DB-BD31-4B8C-83A1-F6EECF244321}">
                <p14:modId xmlns:p14="http://schemas.microsoft.com/office/powerpoint/2010/main" val="7649810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id="{52CFA2C4-44D7-0C13-42D8-4BDCEB7A6534}"/>
              </a:ext>
            </a:extLst>
          </p:cNvPr>
          <p:cNvCxnSpPr>
            <a:cxnSpLocks/>
          </p:cNvCxnSpPr>
          <p:nvPr/>
        </p:nvCxnSpPr>
        <p:spPr>
          <a:xfrm>
            <a:off x="1004835" y="1346479"/>
            <a:ext cx="3697794"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3050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1033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38B0DB-CC61-1637-60AC-071A8D55F707}"/>
              </a:ext>
            </a:extLst>
          </p:cNvPr>
          <p:cNvSpPr>
            <a:spLocks noGrp="1"/>
          </p:cNvSpPr>
          <p:nvPr>
            <p:ph type="title"/>
          </p:nvPr>
        </p:nvSpPr>
        <p:spPr>
          <a:xfrm>
            <a:off x="524256" y="516804"/>
            <a:ext cx="6594189" cy="1625210"/>
          </a:xfrm>
        </p:spPr>
        <p:txBody>
          <a:bodyPr>
            <a:normAutofit/>
          </a:bodyPr>
          <a:lstStyle/>
          <a:p>
            <a:r>
              <a:rPr lang="en-US">
                <a:solidFill>
                  <a:srgbClr val="FFFFFF"/>
                </a:solidFill>
                <a:cs typeface="Calibri Light"/>
              </a:rPr>
              <a:t>CONCLUSION</a:t>
            </a:r>
            <a:endParaRPr lang="en-US">
              <a:solidFill>
                <a:srgbClr val="FFFFFF"/>
              </a:solidFill>
            </a:endParaRPr>
          </a:p>
        </p:txBody>
      </p:sp>
      <p:sp>
        <p:nvSpPr>
          <p:cNvPr id="30" name="Rectangle 25">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Graphical user interface&#10;&#10;Description automatically generated">
            <a:extLst>
              <a:ext uri="{FF2B5EF4-FFF2-40B4-BE49-F238E27FC236}">
                <a16:creationId xmlns:a16="http://schemas.microsoft.com/office/drawing/2014/main" id="{2505B6F0-7D8E-A932-C13C-2AA46B337566}"/>
              </a:ext>
            </a:extLst>
          </p:cNvPr>
          <p:cNvPicPr>
            <a:picLocks noChangeAspect="1"/>
          </p:cNvPicPr>
          <p:nvPr/>
        </p:nvPicPr>
        <p:blipFill>
          <a:blip r:embed="rId2"/>
          <a:stretch>
            <a:fillRect/>
          </a:stretch>
        </p:blipFill>
        <p:spPr>
          <a:xfrm>
            <a:off x="611404" y="2660287"/>
            <a:ext cx="6490590" cy="3646887"/>
          </a:xfrm>
          <a:prstGeom prst="rect">
            <a:avLst/>
          </a:prstGeom>
        </p:spPr>
      </p:pic>
      <p:sp>
        <p:nvSpPr>
          <p:cNvPr id="28" name="Rectangle 2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166640-38B9-70BC-EF8B-225609546950}"/>
              </a:ext>
            </a:extLst>
          </p:cNvPr>
          <p:cNvSpPr>
            <a:spLocks noGrp="1"/>
          </p:cNvSpPr>
          <p:nvPr>
            <p:ph idx="1"/>
          </p:nvPr>
        </p:nvSpPr>
        <p:spPr>
          <a:xfrm>
            <a:off x="8029319" y="917725"/>
            <a:ext cx="3424739" cy="4852362"/>
          </a:xfrm>
        </p:spPr>
        <p:txBody>
          <a:bodyPr vert="horz" lIns="91440" tIns="45720" rIns="91440" bIns="45720" rtlCol="0" anchor="ctr">
            <a:normAutofit/>
          </a:bodyPr>
          <a:lstStyle/>
          <a:p>
            <a:pPr marL="0" indent="0">
              <a:buNone/>
            </a:pPr>
            <a:r>
              <a:rPr lang="en-IN" sz="2000" dirty="0">
                <a:solidFill>
                  <a:schemeClr val="bg1"/>
                </a:solidFill>
                <a:effectLst/>
                <a:cs typeface="Times New Roman" panose="02020603050405020304" pitchFamily="18" charset="0"/>
              </a:rPr>
              <a:t>We chose the recently released Cisco kit to present smart homes in this article because it included a lot of IOE devices for home automation. </a:t>
            </a:r>
            <a:r>
              <a:rPr lang="en-US" sz="2000" dirty="0">
                <a:solidFill>
                  <a:srgbClr val="FFFFFF"/>
                </a:solidFill>
                <a:ea typeface="+mn-lt"/>
                <a:cs typeface="+mn-lt"/>
              </a:rPr>
              <a:t>We utilized a home gateway to register smart devices and a microcontroller (MCU) to link various sensors and IOE devices to monitor them.</a:t>
            </a:r>
            <a:endParaRPr lang="en-US" sz="2000" dirty="0">
              <a:solidFill>
                <a:srgbClr val="FFFFFF"/>
              </a:solidFill>
            </a:endParaRPr>
          </a:p>
        </p:txBody>
      </p:sp>
      <p:cxnSp>
        <p:nvCxnSpPr>
          <p:cNvPr id="5" name="Straight Connector 4">
            <a:extLst>
              <a:ext uri="{FF2B5EF4-FFF2-40B4-BE49-F238E27FC236}">
                <a16:creationId xmlns:a16="http://schemas.microsoft.com/office/drawing/2014/main" id="{7C200A69-1670-5A1A-CF33-1C62FAAB49C9}"/>
              </a:ext>
            </a:extLst>
          </p:cNvPr>
          <p:cNvCxnSpPr/>
          <p:nvPr/>
        </p:nvCxnSpPr>
        <p:spPr>
          <a:xfrm>
            <a:off x="442127" y="1668027"/>
            <a:ext cx="348677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3134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Use Network PowerPoint Templates Slide Design">
            <a:extLst>
              <a:ext uri="{FF2B5EF4-FFF2-40B4-BE49-F238E27FC236}">
                <a16:creationId xmlns:a16="http://schemas.microsoft.com/office/drawing/2014/main" id="{41C92870-BE86-EB4B-1C34-83FF04689A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048871"/>
            <a:ext cx="7735712" cy="512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52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E2F66-88F2-416F-DC3F-B7721AC34F25}"/>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SUBMITTED BY:</a:t>
            </a:r>
            <a:endParaRPr lang="en-US" dirty="0">
              <a:ea typeface="+mn-lt"/>
              <a:cs typeface="+mn-lt"/>
            </a:endParaRPr>
          </a:p>
          <a:p>
            <a:pPr marL="0" indent="0">
              <a:buNone/>
            </a:pPr>
            <a:r>
              <a:rPr lang="en-US" dirty="0" err="1">
                <a:ea typeface="+mn-lt"/>
                <a:cs typeface="+mn-lt"/>
              </a:rPr>
              <a:t>Annadanam</a:t>
            </a:r>
            <a:r>
              <a:rPr lang="en-US" dirty="0">
                <a:ea typeface="+mn-lt"/>
                <a:cs typeface="+mn-lt"/>
              </a:rPr>
              <a:t> </a:t>
            </a:r>
            <a:r>
              <a:rPr lang="en-US" dirty="0" err="1">
                <a:ea typeface="+mn-lt"/>
                <a:cs typeface="+mn-lt"/>
              </a:rPr>
              <a:t>Padmasini</a:t>
            </a:r>
            <a:r>
              <a:rPr lang="en-US" dirty="0">
                <a:ea typeface="+mn-lt"/>
                <a:cs typeface="+mn-lt"/>
              </a:rPr>
              <a:t> </a:t>
            </a:r>
          </a:p>
          <a:p>
            <a:pPr marL="0" indent="0">
              <a:buNone/>
            </a:pPr>
            <a:r>
              <a:rPr lang="en-US" dirty="0" err="1">
                <a:ea typeface="+mn-lt"/>
                <a:cs typeface="+mn-lt"/>
              </a:rPr>
              <a:t>Enaganti</a:t>
            </a:r>
            <a:r>
              <a:rPr lang="en-US" dirty="0">
                <a:ea typeface="+mn-lt"/>
                <a:cs typeface="+mn-lt"/>
              </a:rPr>
              <a:t> Karun Kumar </a:t>
            </a:r>
          </a:p>
          <a:p>
            <a:pPr marL="0" indent="0">
              <a:buNone/>
            </a:pPr>
            <a:r>
              <a:rPr lang="en-US" dirty="0" err="1">
                <a:ea typeface="+mn-lt"/>
                <a:cs typeface="+mn-lt"/>
              </a:rPr>
              <a:t>Gummanur</a:t>
            </a:r>
            <a:r>
              <a:rPr lang="en-US" dirty="0">
                <a:ea typeface="+mn-lt"/>
                <a:cs typeface="+mn-lt"/>
              </a:rPr>
              <a:t> Abhishek </a:t>
            </a:r>
          </a:p>
          <a:p>
            <a:pPr marL="0" indent="0">
              <a:buNone/>
            </a:pPr>
            <a:r>
              <a:rPr lang="en-US" dirty="0" err="1">
                <a:ea typeface="+mn-lt"/>
                <a:cs typeface="+mn-lt"/>
              </a:rPr>
              <a:t>Kumoulica</a:t>
            </a:r>
            <a:r>
              <a:rPr lang="en-US" dirty="0">
                <a:ea typeface="+mn-lt"/>
                <a:cs typeface="+mn-lt"/>
              </a:rPr>
              <a:t> Allu </a:t>
            </a:r>
            <a:r>
              <a:rPr lang="en-US" sz="2000" dirty="0">
                <a:cs typeface="Calibri"/>
              </a:rPr>
              <a:t>    </a:t>
            </a:r>
          </a:p>
          <a:p>
            <a:pPr marL="0" indent="0">
              <a:buNone/>
            </a:pPr>
            <a:r>
              <a:rPr lang="en-US" sz="2400" dirty="0">
                <a:cs typeface="Calibri"/>
              </a:rPr>
              <a:t>                                                                                                            SUBMITTED TO:</a:t>
            </a:r>
          </a:p>
          <a:p>
            <a:pPr marL="0" indent="0">
              <a:buNone/>
            </a:pPr>
            <a:r>
              <a:rPr lang="en-US" dirty="0">
                <a:cs typeface="Calibri"/>
              </a:rPr>
              <a:t>                                                                                            Dr. B INDIRA</a:t>
            </a:r>
            <a:endParaRPr lang="en-US" sz="3600" dirty="0">
              <a:cs typeface="Calibri"/>
            </a:endParaRPr>
          </a:p>
          <a:p>
            <a:pPr marL="0" indent="0" algn="r">
              <a:buNone/>
            </a:pPr>
            <a:r>
              <a:rPr lang="en-US" sz="2000" dirty="0">
                <a:cs typeface="Calibri"/>
              </a:rPr>
              <a:t>    DEPARTMENT OF CYBER SECURITY     </a:t>
            </a:r>
            <a:endParaRPr lang="en-US" dirty="0">
              <a:cs typeface="Calibri"/>
            </a:endParaRPr>
          </a:p>
        </p:txBody>
      </p:sp>
      <p:pic>
        <p:nvPicPr>
          <p:cNvPr id="2050" name="Picture 2" descr="The concept of the Wireless Home Automation System (WHAS) using IoT.... |  Download Scientific Diagram">
            <a:extLst>
              <a:ext uri="{FF2B5EF4-FFF2-40B4-BE49-F238E27FC236}">
                <a16:creationId xmlns:a16="http://schemas.microsoft.com/office/drawing/2014/main" id="{2EC8E54B-395C-300A-EC4E-CBF251064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62" y="0"/>
            <a:ext cx="7172325" cy="396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7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ABDF-99E7-F897-225B-F2AD198A8D66}"/>
              </a:ext>
            </a:extLst>
          </p:cNvPr>
          <p:cNvSpPr>
            <a:spLocks noGrp="1"/>
          </p:cNvSpPr>
          <p:nvPr>
            <p:ph type="title"/>
          </p:nvPr>
        </p:nvSpPr>
        <p:spPr/>
        <p:txBody>
          <a:bodyPr/>
          <a:lstStyle/>
          <a:p>
            <a:r>
              <a:rPr lang="en-US" dirty="0">
                <a:cs typeface="Calibri Light"/>
              </a:rPr>
              <a:t>ACKNOELEDGEMENT</a:t>
            </a:r>
            <a:endParaRPr lang="en-US" dirty="0"/>
          </a:p>
        </p:txBody>
      </p:sp>
      <p:sp>
        <p:nvSpPr>
          <p:cNvPr id="3" name="Content Placeholder 2">
            <a:extLst>
              <a:ext uri="{FF2B5EF4-FFF2-40B4-BE49-F238E27FC236}">
                <a16:creationId xmlns:a16="http://schemas.microsoft.com/office/drawing/2014/main" id="{DC567205-0703-343F-0F8D-0309C4708B52}"/>
              </a:ext>
            </a:extLst>
          </p:cNvPr>
          <p:cNvSpPr>
            <a:spLocks noGrp="1"/>
          </p:cNvSpPr>
          <p:nvPr>
            <p:ph idx="1"/>
          </p:nvPr>
        </p:nvSpPr>
        <p:spPr/>
        <p:txBody>
          <a:bodyPr vert="horz" lIns="91440" tIns="45720" rIns="91440" bIns="45720" rtlCol="0" anchor="t">
            <a:normAutofit/>
          </a:bodyPr>
          <a:lstStyle/>
          <a:p>
            <a:pPr>
              <a:buNone/>
            </a:pPr>
            <a:r>
              <a:rPr lang="en-US" sz="2400" dirty="0">
                <a:ea typeface="+mn-lt"/>
                <a:cs typeface="+mn-lt"/>
              </a:rPr>
              <a:t>   We would like to extend our sincere gratitude to our teacher Dr. B Indira for giving us an opportunity to present an extremely interesting and informative topic. We will also thank each other for constant support and motivation during the making of this project. We also thank all our peers for helping us whenever asked for.</a:t>
            </a:r>
            <a:endParaRPr lang="en-US" sz="2400" dirty="0">
              <a:cs typeface="Calibri" panose="020F0502020204030204"/>
            </a:endParaRPr>
          </a:p>
          <a:p>
            <a:pPr marL="0" indent="0">
              <a:buNone/>
            </a:pPr>
            <a:endParaRPr lang="en-US" dirty="0">
              <a:cs typeface="Calibri" panose="020F0502020204030204"/>
            </a:endParaRPr>
          </a:p>
        </p:txBody>
      </p:sp>
      <p:pic>
        <p:nvPicPr>
          <p:cNvPr id="3074" name="Picture 2" descr="COMPUTER NETWORK">
            <a:extLst>
              <a:ext uri="{FF2B5EF4-FFF2-40B4-BE49-F238E27FC236}">
                <a16:creationId xmlns:a16="http://schemas.microsoft.com/office/drawing/2014/main" id="{189A6553-6629-79A3-766A-97E736C6F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568" y="4001294"/>
            <a:ext cx="6515100" cy="256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74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2EFA-702B-2A4A-C45B-5B5802864D8B}"/>
              </a:ext>
            </a:extLst>
          </p:cNvPr>
          <p:cNvSpPr>
            <a:spLocks noGrp="1"/>
          </p:cNvSpPr>
          <p:nvPr>
            <p:ph type="title"/>
          </p:nvPr>
        </p:nvSpPr>
        <p:spPr/>
        <p:txBody>
          <a:bodyPr/>
          <a:lstStyle/>
          <a:p>
            <a:r>
              <a:rPr lang="en-IN" dirty="0"/>
              <a:t>GLOSSARY</a:t>
            </a:r>
          </a:p>
        </p:txBody>
      </p:sp>
      <p:graphicFrame>
        <p:nvGraphicFramePr>
          <p:cNvPr id="4" name="Content Placeholder 3">
            <a:extLst>
              <a:ext uri="{FF2B5EF4-FFF2-40B4-BE49-F238E27FC236}">
                <a16:creationId xmlns:a16="http://schemas.microsoft.com/office/drawing/2014/main" id="{7C0BB1AD-B13A-88F9-AC3B-A38A5CBB8E93}"/>
              </a:ext>
            </a:extLst>
          </p:cNvPr>
          <p:cNvGraphicFramePr>
            <a:graphicFrameLocks noGrp="1"/>
          </p:cNvGraphicFramePr>
          <p:nvPr>
            <p:ph idx="1"/>
            <p:extLst>
              <p:ext uri="{D42A27DB-BD31-4B8C-83A1-F6EECF244321}">
                <p14:modId xmlns:p14="http://schemas.microsoft.com/office/powerpoint/2010/main" val="2331828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13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6A4EF-ED1B-6BA3-2BE5-874EB0985B1B}"/>
              </a:ext>
            </a:extLst>
          </p:cNvPr>
          <p:cNvSpPr>
            <a:spLocks noGrp="1"/>
          </p:cNvSpPr>
          <p:nvPr>
            <p:ph type="title"/>
          </p:nvPr>
        </p:nvSpPr>
        <p:spPr>
          <a:xfrm>
            <a:off x="5297762" y="329184"/>
            <a:ext cx="6251110" cy="1783080"/>
          </a:xfrm>
        </p:spPr>
        <p:txBody>
          <a:bodyPr anchor="b">
            <a:normAutofit/>
          </a:bodyPr>
          <a:lstStyle/>
          <a:p>
            <a:r>
              <a:rPr lang="en-US" sz="5400" dirty="0">
                <a:cs typeface="Calibri Light"/>
              </a:rPr>
              <a:t>INTRODUCTION:</a:t>
            </a:r>
            <a:endParaRPr lang="en-US" sz="5400" dirty="0"/>
          </a:p>
        </p:txBody>
      </p:sp>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75D4F516-F778-4F3C-1974-6528520ADDAC}"/>
              </a:ext>
            </a:extLst>
          </p:cNvPr>
          <p:cNvGraphicFramePr>
            <a:graphicFrameLocks noGrp="1"/>
          </p:cNvGraphicFramePr>
          <p:nvPr>
            <p:ph idx="1"/>
          </p:nvPr>
        </p:nvGraphicFramePr>
        <p:xfrm>
          <a:off x="5297762" y="2706624"/>
          <a:ext cx="6251110"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TextBox 42">
            <a:extLst>
              <a:ext uri="{FF2B5EF4-FFF2-40B4-BE49-F238E27FC236}">
                <a16:creationId xmlns:a16="http://schemas.microsoft.com/office/drawing/2014/main" id="{F160EC8C-9D0A-53EA-6289-7B98656F30A0}"/>
              </a:ext>
            </a:extLst>
          </p:cNvPr>
          <p:cNvSpPr txBox="1"/>
          <p:nvPr/>
        </p:nvSpPr>
        <p:spPr>
          <a:xfrm>
            <a:off x="637442" y="1142999"/>
            <a:ext cx="3560884" cy="45500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4" name="Picture 44" descr="Text, icon&#10;&#10;Description automatically generated">
            <a:extLst>
              <a:ext uri="{FF2B5EF4-FFF2-40B4-BE49-F238E27FC236}">
                <a16:creationId xmlns:a16="http://schemas.microsoft.com/office/drawing/2014/main" id="{D58DE6A3-BB49-6A1F-264D-4AE6F43ABE5F}"/>
              </a:ext>
            </a:extLst>
          </p:cNvPr>
          <p:cNvPicPr>
            <a:picLocks noChangeAspect="1"/>
          </p:cNvPicPr>
          <p:nvPr/>
        </p:nvPicPr>
        <p:blipFill>
          <a:blip r:embed="rId7"/>
          <a:stretch>
            <a:fillRect/>
          </a:stretch>
        </p:blipFill>
        <p:spPr>
          <a:xfrm>
            <a:off x="785004" y="2110174"/>
            <a:ext cx="3605841" cy="3414030"/>
          </a:xfrm>
          <a:prstGeom prst="rect">
            <a:avLst/>
          </a:prstGeom>
        </p:spPr>
      </p:pic>
    </p:spTree>
    <p:extLst>
      <p:ext uri="{BB962C8B-B14F-4D97-AF65-F5344CB8AC3E}">
        <p14:creationId xmlns:p14="http://schemas.microsoft.com/office/powerpoint/2010/main" val="64195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1222-3AEE-A5BF-09A3-A864E391A02C}"/>
              </a:ext>
            </a:extLst>
          </p:cNvPr>
          <p:cNvSpPr>
            <a:spLocks noGrp="1"/>
          </p:cNvSpPr>
          <p:nvPr>
            <p:ph type="title"/>
          </p:nvPr>
        </p:nvSpPr>
        <p:spPr/>
        <p:txBody>
          <a:bodyPr/>
          <a:lstStyle/>
          <a:p>
            <a:r>
              <a:rPr lang="en-IN" dirty="0"/>
              <a:t>METHODOLOGY</a:t>
            </a:r>
          </a:p>
        </p:txBody>
      </p:sp>
      <p:pic>
        <p:nvPicPr>
          <p:cNvPr id="3" name="Picture 8" descr="Có nên lắp đặt nhà thông minh không? Những điều cần chú ý trước khi lắp">
            <a:extLst>
              <a:ext uri="{FF2B5EF4-FFF2-40B4-BE49-F238E27FC236}">
                <a16:creationId xmlns:a16="http://schemas.microsoft.com/office/drawing/2014/main" id="{9BD15A02-C6BD-3F9C-907C-008F86420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922" y="1690688"/>
            <a:ext cx="6858000" cy="4438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7A66FCB9-5CEB-AB69-D8F3-FDAC5E415FD9}"/>
              </a:ext>
            </a:extLst>
          </p:cNvPr>
          <p:cNvCxnSpPr/>
          <p:nvPr/>
        </p:nvCxnSpPr>
        <p:spPr>
          <a:xfrm>
            <a:off x="1004835" y="1346479"/>
            <a:ext cx="348677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993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1222-3AEE-A5BF-09A3-A864E391A02C}"/>
              </a:ext>
            </a:extLst>
          </p:cNvPr>
          <p:cNvSpPr>
            <a:spLocks noGrp="1"/>
          </p:cNvSpPr>
          <p:nvPr>
            <p:ph type="title"/>
          </p:nvPr>
        </p:nvSpPr>
        <p:spPr>
          <a:xfrm>
            <a:off x="838200" y="365124"/>
            <a:ext cx="3633316" cy="1325563"/>
          </a:xfrm>
        </p:spPr>
        <p:txBody>
          <a:bodyPr>
            <a:normAutofit/>
          </a:bodyPr>
          <a:lstStyle/>
          <a:p>
            <a:pPr algn="ctr"/>
            <a:r>
              <a:rPr lang="en-IN" sz="2500" b="1" dirty="0">
                <a:solidFill>
                  <a:schemeClr val="accent6">
                    <a:lumMod val="75000"/>
                  </a:schemeClr>
                </a:solidFill>
              </a:rPr>
              <a:t>Home Gateway</a:t>
            </a:r>
          </a:p>
        </p:txBody>
      </p:sp>
      <p:pic>
        <p:nvPicPr>
          <p:cNvPr id="4" name="Picture 3">
            <a:extLst>
              <a:ext uri="{FF2B5EF4-FFF2-40B4-BE49-F238E27FC236}">
                <a16:creationId xmlns:a16="http://schemas.microsoft.com/office/drawing/2014/main" id="{DA040D53-9478-37C7-C844-BF26EA824CB4}"/>
              </a:ext>
            </a:extLst>
          </p:cNvPr>
          <p:cNvPicPr>
            <a:picLocks noChangeAspect="1"/>
          </p:cNvPicPr>
          <p:nvPr/>
        </p:nvPicPr>
        <p:blipFill>
          <a:blip r:embed="rId2"/>
          <a:stretch>
            <a:fillRect/>
          </a:stretch>
        </p:blipFill>
        <p:spPr>
          <a:xfrm>
            <a:off x="441413" y="1738523"/>
            <a:ext cx="5169062" cy="4754352"/>
          </a:xfrm>
          <a:prstGeom prst="rect">
            <a:avLst/>
          </a:prstGeom>
        </p:spPr>
      </p:pic>
      <p:sp>
        <p:nvSpPr>
          <p:cNvPr id="5" name="Title 1">
            <a:extLst>
              <a:ext uri="{FF2B5EF4-FFF2-40B4-BE49-F238E27FC236}">
                <a16:creationId xmlns:a16="http://schemas.microsoft.com/office/drawing/2014/main" id="{4F880C06-1D8E-29A9-C1F6-651BCF78B907}"/>
              </a:ext>
            </a:extLst>
          </p:cNvPr>
          <p:cNvSpPr txBox="1">
            <a:spLocks/>
          </p:cNvSpPr>
          <p:nvPr/>
        </p:nvSpPr>
        <p:spPr>
          <a:xfrm>
            <a:off x="7461739" y="365124"/>
            <a:ext cx="36333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500" b="1" dirty="0">
                <a:solidFill>
                  <a:schemeClr val="accent6">
                    <a:lumMod val="75000"/>
                  </a:schemeClr>
                </a:solidFill>
              </a:rPr>
              <a:t>Micro Controller Board</a:t>
            </a:r>
          </a:p>
        </p:txBody>
      </p:sp>
      <p:pic>
        <p:nvPicPr>
          <p:cNvPr id="7" name="Picture 6">
            <a:extLst>
              <a:ext uri="{FF2B5EF4-FFF2-40B4-BE49-F238E27FC236}">
                <a16:creationId xmlns:a16="http://schemas.microsoft.com/office/drawing/2014/main" id="{98D2887D-8933-8F5C-AA3D-D5DE1E8F27EB}"/>
              </a:ext>
            </a:extLst>
          </p:cNvPr>
          <p:cNvPicPr>
            <a:picLocks noChangeAspect="1"/>
          </p:cNvPicPr>
          <p:nvPr/>
        </p:nvPicPr>
        <p:blipFill>
          <a:blip r:embed="rId3"/>
          <a:stretch>
            <a:fillRect/>
          </a:stretch>
        </p:blipFill>
        <p:spPr>
          <a:xfrm>
            <a:off x="6426279" y="1714721"/>
            <a:ext cx="5227773" cy="4778154"/>
          </a:xfrm>
          <a:prstGeom prst="rect">
            <a:avLst/>
          </a:prstGeom>
        </p:spPr>
      </p:pic>
    </p:spTree>
    <p:extLst>
      <p:ext uri="{BB962C8B-B14F-4D97-AF65-F5344CB8AC3E}">
        <p14:creationId xmlns:p14="http://schemas.microsoft.com/office/powerpoint/2010/main" val="291656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C697-83A2-ABBA-07D5-3D403123C389}"/>
              </a:ext>
            </a:extLst>
          </p:cNvPr>
          <p:cNvSpPr>
            <a:spLocks noGrp="1"/>
          </p:cNvSpPr>
          <p:nvPr>
            <p:ph type="title"/>
          </p:nvPr>
        </p:nvSpPr>
        <p:spPr>
          <a:xfrm>
            <a:off x="838200" y="-110532"/>
            <a:ext cx="3964912" cy="1325563"/>
          </a:xfrm>
        </p:spPr>
        <p:txBody>
          <a:bodyPr/>
          <a:lstStyle/>
          <a:p>
            <a:r>
              <a:rPr lang="en-US" dirty="0">
                <a:cs typeface="Calibri Light"/>
              </a:rPr>
              <a:t>DEVICES USED</a:t>
            </a:r>
            <a:endParaRPr lang="en-US" dirty="0"/>
          </a:p>
        </p:txBody>
      </p:sp>
      <p:graphicFrame>
        <p:nvGraphicFramePr>
          <p:cNvPr id="9" name="Table 9">
            <a:extLst>
              <a:ext uri="{FF2B5EF4-FFF2-40B4-BE49-F238E27FC236}">
                <a16:creationId xmlns:a16="http://schemas.microsoft.com/office/drawing/2014/main" id="{7AE72D61-0AA5-775A-2D65-0B19E29590B0}"/>
              </a:ext>
            </a:extLst>
          </p:cNvPr>
          <p:cNvGraphicFramePr>
            <a:graphicFrameLocks noGrp="1"/>
          </p:cNvGraphicFramePr>
          <p:nvPr>
            <p:ph idx="1"/>
            <p:extLst>
              <p:ext uri="{D42A27DB-BD31-4B8C-83A1-F6EECF244321}">
                <p14:modId xmlns:p14="http://schemas.microsoft.com/office/powerpoint/2010/main" val="1855125563"/>
              </p:ext>
            </p:extLst>
          </p:nvPr>
        </p:nvGraphicFramePr>
        <p:xfrm>
          <a:off x="1083642" y="1215393"/>
          <a:ext cx="9300886" cy="5264968"/>
        </p:xfrm>
        <a:graphic>
          <a:graphicData uri="http://schemas.openxmlformats.org/drawingml/2006/table">
            <a:tbl>
              <a:tblPr firstRow="1" bandRow="1">
                <a:tableStyleId>{5DA37D80-6434-44D0-A028-1B22A696006F}</a:tableStyleId>
              </a:tblPr>
              <a:tblGrid>
                <a:gridCol w="733445">
                  <a:extLst>
                    <a:ext uri="{9D8B030D-6E8A-4147-A177-3AD203B41FA5}">
                      <a16:colId xmlns:a16="http://schemas.microsoft.com/office/drawing/2014/main" val="714378333"/>
                    </a:ext>
                  </a:extLst>
                </a:gridCol>
                <a:gridCol w="2729371">
                  <a:extLst>
                    <a:ext uri="{9D8B030D-6E8A-4147-A177-3AD203B41FA5}">
                      <a16:colId xmlns:a16="http://schemas.microsoft.com/office/drawing/2014/main" val="863518037"/>
                    </a:ext>
                  </a:extLst>
                </a:gridCol>
                <a:gridCol w="5838070">
                  <a:extLst>
                    <a:ext uri="{9D8B030D-6E8A-4147-A177-3AD203B41FA5}">
                      <a16:colId xmlns:a16="http://schemas.microsoft.com/office/drawing/2014/main" val="964736075"/>
                    </a:ext>
                  </a:extLst>
                </a:gridCol>
              </a:tblGrid>
              <a:tr h="598101">
                <a:tc>
                  <a:txBody>
                    <a:bodyPr/>
                    <a:lstStyle/>
                    <a:p>
                      <a:r>
                        <a:rPr lang="en-IN" dirty="0"/>
                        <a:t>S. NO</a:t>
                      </a:r>
                    </a:p>
                  </a:txBody>
                  <a:tcPr/>
                </a:tc>
                <a:tc>
                  <a:txBody>
                    <a:bodyPr/>
                    <a:lstStyle/>
                    <a:p>
                      <a:r>
                        <a:rPr lang="en-IN" dirty="0"/>
                        <a:t>                  DEVICES</a:t>
                      </a:r>
                    </a:p>
                  </a:txBody>
                  <a:tcPr/>
                </a:tc>
                <a:tc>
                  <a:txBody>
                    <a:bodyPr/>
                    <a:lstStyle/>
                    <a:p>
                      <a:r>
                        <a:rPr lang="en-IN" dirty="0"/>
                        <a:t>                                           FUNCTIONS</a:t>
                      </a:r>
                    </a:p>
                  </a:txBody>
                  <a:tcPr/>
                </a:tc>
                <a:extLst>
                  <a:ext uri="{0D108BD9-81ED-4DB2-BD59-A6C34878D82A}">
                    <a16:rowId xmlns:a16="http://schemas.microsoft.com/office/drawing/2014/main" val="1146315725"/>
                  </a:ext>
                </a:extLst>
              </a:tr>
              <a:tr h="256329">
                <a:tc>
                  <a:txBody>
                    <a:bodyPr/>
                    <a:lstStyle/>
                    <a:p>
                      <a:r>
                        <a:rPr lang="en-IN" sz="1200" dirty="0"/>
                        <a:t>1</a:t>
                      </a:r>
                    </a:p>
                  </a:txBody>
                  <a:tcPr/>
                </a:tc>
                <a:tc>
                  <a:txBody>
                    <a:bodyPr/>
                    <a:lstStyle/>
                    <a:p>
                      <a:r>
                        <a:rPr lang="en-IN" sz="1200" dirty="0"/>
                        <a:t>Home Gateway</a:t>
                      </a:r>
                    </a:p>
                  </a:txBody>
                  <a:tcPr/>
                </a:tc>
                <a:tc>
                  <a:txBody>
                    <a:bodyPr/>
                    <a:lstStyle/>
                    <a:p>
                      <a:r>
                        <a:rPr lang="en-IN" sz="1200" kern="1200" dirty="0">
                          <a:solidFill>
                            <a:schemeClr val="dk1"/>
                          </a:solidFill>
                          <a:effectLst/>
                        </a:rPr>
                        <a:t>Used to assign IP addresses to smart objects and register smart things</a:t>
                      </a:r>
                      <a:endParaRPr lang="en-IN" sz="1200" dirty="0"/>
                    </a:p>
                  </a:txBody>
                  <a:tcPr/>
                </a:tc>
                <a:extLst>
                  <a:ext uri="{0D108BD9-81ED-4DB2-BD59-A6C34878D82A}">
                    <a16:rowId xmlns:a16="http://schemas.microsoft.com/office/drawing/2014/main" val="774727353"/>
                  </a:ext>
                </a:extLst>
              </a:tr>
              <a:tr h="256329">
                <a:tc>
                  <a:txBody>
                    <a:bodyPr/>
                    <a:lstStyle/>
                    <a:p>
                      <a:r>
                        <a:rPr lang="en-IN" sz="1200" dirty="0"/>
                        <a:t>2</a:t>
                      </a:r>
                    </a:p>
                  </a:txBody>
                  <a:tcPr/>
                </a:tc>
                <a:tc>
                  <a:txBody>
                    <a:bodyPr/>
                    <a:lstStyle/>
                    <a:p>
                      <a:r>
                        <a:rPr lang="en-IN" sz="1200" dirty="0"/>
                        <a:t>MCU</a:t>
                      </a:r>
                    </a:p>
                  </a:txBody>
                  <a:tcPr/>
                </a:tc>
                <a:tc>
                  <a:txBody>
                    <a:bodyPr/>
                    <a:lstStyle/>
                    <a:p>
                      <a:pPr>
                        <a:lnSpc>
                          <a:spcPct val="107000"/>
                        </a:lnSpc>
                        <a:spcAft>
                          <a:spcPts val="800"/>
                        </a:spcAft>
                      </a:pPr>
                      <a:r>
                        <a:rPr lang="en-IN" sz="1200" dirty="0">
                          <a:effectLst/>
                        </a:rPr>
                        <a:t>Used to connect different intelligent things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1265011"/>
                  </a:ext>
                </a:extLst>
              </a:tr>
              <a:tr h="242089">
                <a:tc>
                  <a:txBody>
                    <a:bodyPr/>
                    <a:lstStyle/>
                    <a:p>
                      <a:r>
                        <a:rPr lang="en-IN" sz="1100" dirty="0"/>
                        <a:t>3</a:t>
                      </a:r>
                    </a:p>
                  </a:txBody>
                  <a:tcPr/>
                </a:tc>
                <a:tc>
                  <a:txBody>
                    <a:bodyPr/>
                    <a:lstStyle/>
                    <a:p>
                      <a:r>
                        <a:rPr lang="en-IN" sz="1100" dirty="0"/>
                        <a:t>Cable Modem</a:t>
                      </a:r>
                    </a:p>
                  </a:txBody>
                  <a:tcPr/>
                </a:tc>
                <a:tc>
                  <a:txBody>
                    <a:bodyPr/>
                    <a:lstStyle/>
                    <a:p>
                      <a:pPr>
                        <a:lnSpc>
                          <a:spcPct val="107000"/>
                        </a:lnSpc>
                        <a:spcAft>
                          <a:spcPts val="800"/>
                        </a:spcAft>
                      </a:pPr>
                      <a:r>
                        <a:rPr lang="en-IN" sz="1100" dirty="0">
                          <a:effectLst/>
                        </a:rPr>
                        <a:t>Use to connect to the internet at home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2329979"/>
                  </a:ext>
                </a:extLst>
              </a:tr>
              <a:tr h="242089">
                <a:tc>
                  <a:txBody>
                    <a:bodyPr/>
                    <a:lstStyle/>
                    <a:p>
                      <a:r>
                        <a:rPr lang="en-IN" sz="1100" dirty="0"/>
                        <a:t>4</a:t>
                      </a:r>
                    </a:p>
                  </a:txBody>
                  <a:tcPr/>
                </a:tc>
                <a:tc>
                  <a:txBody>
                    <a:bodyPr/>
                    <a:lstStyle/>
                    <a:p>
                      <a:r>
                        <a:rPr lang="en-IN" sz="1100" dirty="0"/>
                        <a:t>Tablet</a:t>
                      </a:r>
                    </a:p>
                  </a:txBody>
                  <a:tcPr/>
                </a:tc>
                <a:tc>
                  <a:txBody>
                    <a:bodyPr/>
                    <a:lstStyle/>
                    <a:p>
                      <a:pPr>
                        <a:lnSpc>
                          <a:spcPct val="107000"/>
                        </a:lnSpc>
                        <a:spcAft>
                          <a:spcPts val="800"/>
                        </a:spcAft>
                      </a:pPr>
                      <a:r>
                        <a:rPr lang="en-IN" sz="1200" dirty="0">
                          <a:effectLst/>
                        </a:rPr>
                        <a:t>Used to control the home from outside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6972231"/>
                  </a:ext>
                </a:extLst>
              </a:tr>
              <a:tr h="281411">
                <a:tc>
                  <a:txBody>
                    <a:bodyPr/>
                    <a:lstStyle/>
                    <a:p>
                      <a:r>
                        <a:rPr lang="en-IN" sz="1100" dirty="0"/>
                        <a:t>5</a:t>
                      </a:r>
                    </a:p>
                  </a:txBody>
                  <a:tcPr/>
                </a:tc>
                <a:tc>
                  <a:txBody>
                    <a:bodyPr/>
                    <a:lstStyle/>
                    <a:p>
                      <a:r>
                        <a:rPr lang="en-IN" sz="1100" dirty="0"/>
                        <a:t>Fan</a:t>
                      </a:r>
                    </a:p>
                  </a:txBody>
                  <a:tcPr/>
                </a:tc>
                <a:tc>
                  <a:txBody>
                    <a:bodyPr/>
                    <a:lstStyle/>
                    <a:p>
                      <a:r>
                        <a:rPr lang="en-IN" sz="1100" kern="1200" dirty="0">
                          <a:solidFill>
                            <a:schemeClr val="dk1"/>
                          </a:solidFill>
                          <a:effectLst/>
                        </a:rPr>
                        <a:t>Used for ventilating the home environment on the basis of certain circumstances</a:t>
                      </a:r>
                      <a:endParaRPr lang="en-IN" sz="1100" dirty="0"/>
                    </a:p>
                  </a:txBody>
                  <a:tcPr/>
                </a:tc>
                <a:extLst>
                  <a:ext uri="{0D108BD9-81ED-4DB2-BD59-A6C34878D82A}">
                    <a16:rowId xmlns:a16="http://schemas.microsoft.com/office/drawing/2014/main" val="3836306940"/>
                  </a:ext>
                </a:extLst>
              </a:tr>
              <a:tr h="242089">
                <a:tc>
                  <a:txBody>
                    <a:bodyPr/>
                    <a:lstStyle/>
                    <a:p>
                      <a:r>
                        <a:rPr lang="en-IN" sz="1100" dirty="0"/>
                        <a:t>6</a:t>
                      </a:r>
                    </a:p>
                  </a:txBody>
                  <a:tcPr/>
                </a:tc>
                <a:tc>
                  <a:txBody>
                    <a:bodyPr/>
                    <a:lstStyle/>
                    <a:p>
                      <a:r>
                        <a:rPr lang="en-IN" sz="1100" dirty="0"/>
                        <a:t>Light</a:t>
                      </a:r>
                    </a:p>
                  </a:txBody>
                  <a:tcPr/>
                </a:tc>
                <a:tc>
                  <a:txBody>
                    <a:bodyPr/>
                    <a:lstStyle/>
                    <a:p>
                      <a:r>
                        <a:rPr lang="en-IN" sz="1100" dirty="0"/>
                        <a:t>Provide light</a:t>
                      </a:r>
                    </a:p>
                  </a:txBody>
                  <a:tcPr/>
                </a:tc>
                <a:extLst>
                  <a:ext uri="{0D108BD9-81ED-4DB2-BD59-A6C34878D82A}">
                    <a16:rowId xmlns:a16="http://schemas.microsoft.com/office/drawing/2014/main" val="3993795058"/>
                  </a:ext>
                </a:extLst>
              </a:tr>
              <a:tr h="242089">
                <a:tc>
                  <a:txBody>
                    <a:bodyPr/>
                    <a:lstStyle/>
                    <a:p>
                      <a:r>
                        <a:rPr lang="en-IN" sz="1100" dirty="0"/>
                        <a:t>7</a:t>
                      </a:r>
                    </a:p>
                  </a:txBody>
                  <a:tcPr/>
                </a:tc>
                <a:tc>
                  <a:txBody>
                    <a:bodyPr/>
                    <a:lstStyle/>
                    <a:p>
                      <a:r>
                        <a:rPr lang="en-IN" sz="1100" dirty="0"/>
                        <a:t>Motion Detector</a:t>
                      </a:r>
                    </a:p>
                  </a:txBody>
                  <a:tcPr/>
                </a:tc>
                <a:tc>
                  <a:txBody>
                    <a:bodyPr/>
                    <a:lstStyle/>
                    <a:p>
                      <a:pPr>
                        <a:lnSpc>
                          <a:spcPct val="107000"/>
                        </a:lnSpc>
                        <a:spcAft>
                          <a:spcPts val="800"/>
                        </a:spcAft>
                      </a:pPr>
                      <a:r>
                        <a:rPr lang="en-IN" sz="1200" dirty="0">
                          <a:effectLst/>
                        </a:rPr>
                        <a:t>Link to your home getaway and detect motion</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0267810"/>
                  </a:ext>
                </a:extLst>
              </a:tr>
              <a:tr h="242089">
                <a:tc>
                  <a:txBody>
                    <a:bodyPr/>
                    <a:lstStyle/>
                    <a:p>
                      <a:r>
                        <a:rPr lang="en-IN" sz="1100" dirty="0"/>
                        <a:t>8</a:t>
                      </a:r>
                    </a:p>
                  </a:txBody>
                  <a:tcPr/>
                </a:tc>
                <a:tc>
                  <a:txBody>
                    <a:bodyPr/>
                    <a:lstStyle/>
                    <a:p>
                      <a:r>
                        <a:rPr lang="en-IN" sz="1100" dirty="0"/>
                        <a:t>Smart Door</a:t>
                      </a:r>
                    </a:p>
                  </a:txBody>
                  <a:tcPr/>
                </a:tc>
                <a:tc>
                  <a:txBody>
                    <a:bodyPr/>
                    <a:lstStyle/>
                    <a:p>
                      <a:r>
                        <a:rPr lang="en-IN" sz="1100" kern="1200" dirty="0">
                          <a:solidFill>
                            <a:schemeClr val="dk1"/>
                          </a:solidFill>
                          <a:effectLst/>
                        </a:rPr>
                        <a:t>Link to your home getaway and provide an event based on functions</a:t>
                      </a:r>
                      <a:endParaRPr lang="en-IN" sz="1100" dirty="0"/>
                    </a:p>
                  </a:txBody>
                  <a:tcPr/>
                </a:tc>
                <a:extLst>
                  <a:ext uri="{0D108BD9-81ED-4DB2-BD59-A6C34878D82A}">
                    <a16:rowId xmlns:a16="http://schemas.microsoft.com/office/drawing/2014/main" val="1996056013"/>
                  </a:ext>
                </a:extLst>
              </a:tr>
              <a:tr h="242089">
                <a:tc>
                  <a:txBody>
                    <a:bodyPr/>
                    <a:lstStyle/>
                    <a:p>
                      <a:r>
                        <a:rPr lang="en-IN" sz="1100" dirty="0"/>
                        <a:t>9</a:t>
                      </a:r>
                    </a:p>
                  </a:txBody>
                  <a:tcPr/>
                </a:tc>
                <a:tc>
                  <a:txBody>
                    <a:bodyPr/>
                    <a:lstStyle/>
                    <a:p>
                      <a:r>
                        <a:rPr lang="en-IN" sz="1100" dirty="0"/>
                        <a:t>Lawn Sprinkler</a:t>
                      </a:r>
                    </a:p>
                  </a:txBody>
                  <a:tcPr/>
                </a:tc>
                <a:tc>
                  <a:txBody>
                    <a:bodyPr/>
                    <a:lstStyle/>
                    <a:p>
                      <a:pPr>
                        <a:lnSpc>
                          <a:spcPct val="107000"/>
                        </a:lnSpc>
                        <a:spcAft>
                          <a:spcPts val="800"/>
                        </a:spcAft>
                      </a:pPr>
                      <a:r>
                        <a:rPr lang="en-IN" sz="1100" dirty="0">
                          <a:effectLst/>
                        </a:rPr>
                        <a:t>Used as a sprinkler based on environmental water level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3367167"/>
                  </a:ext>
                </a:extLst>
              </a:tr>
              <a:tr h="242089">
                <a:tc>
                  <a:txBody>
                    <a:bodyPr/>
                    <a:lstStyle/>
                    <a:p>
                      <a:r>
                        <a:rPr lang="en-IN" sz="1100" dirty="0"/>
                        <a:t>10</a:t>
                      </a:r>
                    </a:p>
                  </a:txBody>
                  <a:tcPr/>
                </a:tc>
                <a:tc>
                  <a:txBody>
                    <a:bodyPr/>
                    <a:lstStyle/>
                    <a:p>
                      <a:r>
                        <a:rPr lang="en-IN" sz="1100" dirty="0"/>
                        <a:t>Smoke Sensor</a:t>
                      </a:r>
                    </a:p>
                  </a:txBody>
                  <a:tcPr/>
                </a:tc>
                <a:tc>
                  <a:txBody>
                    <a:bodyPr/>
                    <a:lstStyle/>
                    <a:p>
                      <a:r>
                        <a:rPr lang="en-IN" sz="1100" kern="1200" dirty="0">
                          <a:solidFill>
                            <a:schemeClr val="dk1"/>
                          </a:solidFill>
                          <a:effectLst/>
                        </a:rPr>
                        <a:t>Used to sense the smoke level</a:t>
                      </a:r>
                      <a:endParaRPr lang="en-IN" sz="1100" dirty="0"/>
                    </a:p>
                  </a:txBody>
                  <a:tcPr/>
                </a:tc>
                <a:extLst>
                  <a:ext uri="{0D108BD9-81ED-4DB2-BD59-A6C34878D82A}">
                    <a16:rowId xmlns:a16="http://schemas.microsoft.com/office/drawing/2014/main" val="1386105878"/>
                  </a:ext>
                </a:extLst>
              </a:tr>
              <a:tr h="242089">
                <a:tc>
                  <a:txBody>
                    <a:bodyPr/>
                    <a:lstStyle/>
                    <a:p>
                      <a:r>
                        <a:rPr lang="en-IN" sz="1100" dirty="0"/>
                        <a:t>11</a:t>
                      </a:r>
                    </a:p>
                  </a:txBody>
                  <a:tcPr/>
                </a:tc>
                <a:tc>
                  <a:txBody>
                    <a:bodyPr/>
                    <a:lstStyle/>
                    <a:p>
                      <a:r>
                        <a:rPr lang="en-IN" sz="1100" dirty="0"/>
                        <a:t>Temperature Sensor</a:t>
                      </a:r>
                    </a:p>
                  </a:txBody>
                  <a:tcPr/>
                </a:tc>
                <a:tc>
                  <a:txBody>
                    <a:bodyPr/>
                    <a:lstStyle/>
                    <a:p>
                      <a:r>
                        <a:rPr lang="en-IN" sz="1100" kern="1200" dirty="0">
                          <a:solidFill>
                            <a:schemeClr val="dk1"/>
                          </a:solidFill>
                          <a:effectLst/>
                        </a:rPr>
                        <a:t>Used to sense the temperature of the home</a:t>
                      </a:r>
                      <a:endParaRPr lang="en-IN" sz="1100" dirty="0"/>
                    </a:p>
                  </a:txBody>
                  <a:tcPr/>
                </a:tc>
                <a:extLst>
                  <a:ext uri="{0D108BD9-81ED-4DB2-BD59-A6C34878D82A}">
                    <a16:rowId xmlns:a16="http://schemas.microsoft.com/office/drawing/2014/main" val="171275217"/>
                  </a:ext>
                </a:extLst>
              </a:tr>
              <a:tr h="727856">
                <a:tc>
                  <a:txBody>
                    <a:bodyPr/>
                    <a:lstStyle/>
                    <a:p>
                      <a:r>
                        <a:rPr lang="en-IN" sz="1100" dirty="0"/>
                        <a:t>12</a:t>
                      </a:r>
                    </a:p>
                  </a:txBody>
                  <a:tcPr/>
                </a:tc>
                <a:tc>
                  <a:txBody>
                    <a:bodyPr/>
                    <a:lstStyle/>
                    <a:p>
                      <a:r>
                        <a:rPr lang="en-IN" sz="1100" dirty="0"/>
                        <a:t>Older Car</a:t>
                      </a:r>
                    </a:p>
                  </a:txBody>
                  <a:tcPr/>
                </a:tc>
                <a:tc>
                  <a:txBody>
                    <a:bodyPr/>
                    <a:lstStyle/>
                    <a:p>
                      <a:r>
                        <a:rPr lang="en-IN" sz="1100" kern="1200" dirty="0">
                          <a:solidFill>
                            <a:schemeClr val="dk1"/>
                          </a:solidFill>
                          <a:effectLst/>
                        </a:rPr>
                        <a:t>Used to model various home development scenarios as it affects the amount of oil, co2 and smoke. At a level of 1 percent an hour, this absorbs carbon monoxide. At a level of 2 percent an hour, this absorbs carbon dioxide. Affects Smoke at an hourly rate of 3%.</a:t>
                      </a:r>
                      <a:endParaRPr lang="en-IN" sz="1100" dirty="0"/>
                    </a:p>
                  </a:txBody>
                  <a:tcPr/>
                </a:tc>
                <a:extLst>
                  <a:ext uri="{0D108BD9-81ED-4DB2-BD59-A6C34878D82A}">
                    <a16:rowId xmlns:a16="http://schemas.microsoft.com/office/drawing/2014/main" val="3594178986"/>
                  </a:ext>
                </a:extLst>
              </a:tr>
              <a:tr h="242089">
                <a:tc>
                  <a:txBody>
                    <a:bodyPr/>
                    <a:lstStyle/>
                    <a:p>
                      <a:r>
                        <a:rPr lang="en-IN" sz="1100" dirty="0"/>
                        <a:t>13</a:t>
                      </a:r>
                    </a:p>
                  </a:txBody>
                  <a:tcPr/>
                </a:tc>
                <a:tc>
                  <a:txBody>
                    <a:bodyPr/>
                    <a:lstStyle/>
                    <a:p>
                      <a:r>
                        <a:rPr lang="en-IN" sz="1100" dirty="0"/>
                        <a:t>Smart light</a:t>
                      </a:r>
                    </a:p>
                  </a:txBody>
                  <a:tcPr/>
                </a:tc>
                <a:tc>
                  <a:txBody>
                    <a:bodyPr/>
                    <a:lstStyle/>
                    <a:p>
                      <a:r>
                        <a:rPr lang="en-IN" sz="1100" kern="1200" dirty="0">
                          <a:solidFill>
                            <a:schemeClr val="dk1"/>
                          </a:solidFill>
                          <a:effectLst/>
                        </a:rPr>
                        <a:t>Used to give light for home</a:t>
                      </a:r>
                      <a:endParaRPr lang="en-IN" sz="1100" dirty="0"/>
                    </a:p>
                  </a:txBody>
                  <a:tcPr/>
                </a:tc>
                <a:extLst>
                  <a:ext uri="{0D108BD9-81ED-4DB2-BD59-A6C34878D82A}">
                    <a16:rowId xmlns:a16="http://schemas.microsoft.com/office/drawing/2014/main" val="3179353777"/>
                  </a:ext>
                </a:extLst>
              </a:tr>
              <a:tr h="242089">
                <a:tc>
                  <a:txBody>
                    <a:bodyPr/>
                    <a:lstStyle/>
                    <a:p>
                      <a:r>
                        <a:rPr lang="en-IN" sz="1100" dirty="0"/>
                        <a:t>14</a:t>
                      </a:r>
                    </a:p>
                  </a:txBody>
                  <a:tcPr/>
                </a:tc>
                <a:tc>
                  <a:txBody>
                    <a:bodyPr/>
                    <a:lstStyle/>
                    <a:p>
                      <a:r>
                        <a:rPr lang="en-IN" sz="1100" dirty="0"/>
                        <a:t>Coffee Maker</a:t>
                      </a:r>
                    </a:p>
                  </a:txBody>
                  <a:tcPr/>
                </a:tc>
                <a:tc>
                  <a:txBody>
                    <a:bodyPr/>
                    <a:lstStyle/>
                    <a:p>
                      <a:r>
                        <a:rPr lang="en-IN" sz="1100" dirty="0"/>
                        <a:t>Used to make a filter coffee</a:t>
                      </a:r>
                    </a:p>
                  </a:txBody>
                  <a:tcPr/>
                </a:tc>
                <a:extLst>
                  <a:ext uri="{0D108BD9-81ED-4DB2-BD59-A6C34878D82A}">
                    <a16:rowId xmlns:a16="http://schemas.microsoft.com/office/drawing/2014/main" val="2928097534"/>
                  </a:ext>
                </a:extLst>
              </a:tr>
              <a:tr h="242089">
                <a:tc>
                  <a:txBody>
                    <a:bodyPr/>
                    <a:lstStyle/>
                    <a:p>
                      <a:r>
                        <a:rPr lang="en-IN" sz="1100" dirty="0"/>
                        <a:t>15</a:t>
                      </a:r>
                    </a:p>
                  </a:txBody>
                  <a:tcPr/>
                </a:tc>
                <a:tc>
                  <a:txBody>
                    <a:bodyPr/>
                    <a:lstStyle/>
                    <a:p>
                      <a:r>
                        <a:rPr lang="en-IN" sz="1100" dirty="0"/>
                        <a:t>Solar Smart Panel</a:t>
                      </a:r>
                    </a:p>
                  </a:txBody>
                  <a:tcPr/>
                </a:tc>
                <a:tc>
                  <a:txBody>
                    <a:bodyPr/>
                    <a:lstStyle/>
                    <a:p>
                      <a:r>
                        <a:rPr lang="en-IN" sz="1100" kern="1200" dirty="0">
                          <a:solidFill>
                            <a:schemeClr val="dk1"/>
                          </a:solidFill>
                          <a:effectLst/>
                        </a:rPr>
                        <a:t>Used to generate power using solar energy</a:t>
                      </a:r>
                      <a:endParaRPr lang="en-IN" sz="1100" dirty="0"/>
                    </a:p>
                  </a:txBody>
                  <a:tcPr/>
                </a:tc>
                <a:extLst>
                  <a:ext uri="{0D108BD9-81ED-4DB2-BD59-A6C34878D82A}">
                    <a16:rowId xmlns:a16="http://schemas.microsoft.com/office/drawing/2014/main" val="2616313363"/>
                  </a:ext>
                </a:extLst>
              </a:tr>
              <a:tr h="242089">
                <a:tc>
                  <a:txBody>
                    <a:bodyPr/>
                    <a:lstStyle/>
                    <a:p>
                      <a:r>
                        <a:rPr lang="en-IN" sz="1100" dirty="0"/>
                        <a:t>16</a:t>
                      </a:r>
                    </a:p>
                  </a:txBody>
                  <a:tcPr/>
                </a:tc>
                <a:tc>
                  <a:txBody>
                    <a:bodyPr/>
                    <a:lstStyle/>
                    <a:p>
                      <a:r>
                        <a:rPr lang="en-IN" sz="1100" dirty="0"/>
                        <a:t>Battery</a:t>
                      </a:r>
                    </a:p>
                  </a:txBody>
                  <a:tcPr/>
                </a:tc>
                <a:tc>
                  <a:txBody>
                    <a:bodyPr/>
                    <a:lstStyle/>
                    <a:p>
                      <a:r>
                        <a:rPr lang="en-IN" sz="1100" kern="1200" dirty="0">
                          <a:solidFill>
                            <a:schemeClr val="dk1"/>
                          </a:solidFill>
                          <a:effectLst/>
                        </a:rPr>
                        <a:t>Saves energy or power for usage</a:t>
                      </a:r>
                      <a:endParaRPr lang="en-IN" sz="1100" dirty="0"/>
                    </a:p>
                  </a:txBody>
                  <a:tcPr/>
                </a:tc>
                <a:extLst>
                  <a:ext uri="{0D108BD9-81ED-4DB2-BD59-A6C34878D82A}">
                    <a16:rowId xmlns:a16="http://schemas.microsoft.com/office/drawing/2014/main" val="1052565350"/>
                  </a:ext>
                </a:extLst>
              </a:tr>
            </a:tbl>
          </a:graphicData>
        </a:graphic>
      </p:graphicFrame>
      <p:cxnSp>
        <p:nvCxnSpPr>
          <p:cNvPr id="3" name="Straight Connector 2">
            <a:extLst>
              <a:ext uri="{FF2B5EF4-FFF2-40B4-BE49-F238E27FC236}">
                <a16:creationId xmlns:a16="http://schemas.microsoft.com/office/drawing/2014/main" id="{CF2EB5C6-8270-1BEB-E232-FCB2B62A9CFC}"/>
              </a:ext>
            </a:extLst>
          </p:cNvPr>
          <p:cNvCxnSpPr/>
          <p:nvPr/>
        </p:nvCxnSpPr>
        <p:spPr>
          <a:xfrm>
            <a:off x="924448" y="954593"/>
            <a:ext cx="348677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4886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BFAE3381-EEA7-4B45-AC8F-843B9A6323AC}"/>
              </a:ext>
            </a:extLst>
          </p:cNvPr>
          <p:cNvPicPr>
            <a:picLocks noGrp="1" noChangeAspect="1"/>
          </p:cNvPicPr>
          <p:nvPr>
            <p:ph idx="1"/>
          </p:nvPr>
        </p:nvPicPr>
        <p:blipFill rotWithShape="1">
          <a:blip r:embed="rId2"/>
          <a:srcRect l="40" r="405"/>
          <a:stretch/>
        </p:blipFill>
        <p:spPr>
          <a:xfrm>
            <a:off x="20" y="10"/>
            <a:ext cx="12191980" cy="6857990"/>
          </a:xfrm>
          <a:prstGeom prst="rect">
            <a:avLst/>
          </a:prstGeom>
        </p:spPr>
      </p:pic>
      <p:sp>
        <p:nvSpPr>
          <p:cNvPr id="12"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68CF8-FABE-F3CD-2C25-B5A0DDED853B}"/>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IMPLEMENTATION</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854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532</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Yu Mincho</vt:lpstr>
      <vt:lpstr>Arial</vt:lpstr>
      <vt:lpstr>Calibri</vt:lpstr>
      <vt:lpstr>Calibri Light</vt:lpstr>
      <vt:lpstr>office theme</vt:lpstr>
      <vt:lpstr>IoT Based Smart Home Automation  -USING CISCO PACKET TRACER    </vt:lpstr>
      <vt:lpstr>PowerPoint Presentation</vt:lpstr>
      <vt:lpstr>ACKNOELEDGEMENT</vt:lpstr>
      <vt:lpstr>GLOSSARY</vt:lpstr>
      <vt:lpstr>INTRODUCTION:</vt:lpstr>
      <vt:lpstr>METHODOLOGY</vt:lpstr>
      <vt:lpstr>Home Gateway</vt:lpstr>
      <vt:lpstr>DEVICES USED</vt:lpstr>
      <vt:lpstr>IMPLEMENTATION</vt:lpstr>
      <vt:lpstr>PowerPoint Presentation</vt:lpstr>
      <vt:lpstr>ADVANTAGES</vt:lpstr>
      <vt:lpstr>DISADVANTAGES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Padmasini</dc:creator>
  <cp:lastModifiedBy>ENAGANTI KARUN KUMAR  - [CH.EN.U4CYS20016]</cp:lastModifiedBy>
  <cp:revision>101</cp:revision>
  <dcterms:created xsi:type="dcterms:W3CDTF">2022-12-04T18:23:15Z</dcterms:created>
  <dcterms:modified xsi:type="dcterms:W3CDTF">2022-12-05T05:46:33Z</dcterms:modified>
</cp:coreProperties>
</file>