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9" r:id="rId4"/>
    <p:sldId id="258" r:id="rId5"/>
    <p:sldId id="304" r:id="rId6"/>
    <p:sldId id="305" r:id="rId7"/>
    <p:sldId id="290" r:id="rId8"/>
    <p:sldId id="306" r:id="rId9"/>
    <p:sldId id="307" r:id="rId10"/>
    <p:sldId id="308" r:id="rId11"/>
    <p:sldId id="297" r:id="rId12"/>
    <p:sldId id="30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390C6B-2B18-4BB4-AF7C-15A338FE4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4FF8602-A9F7-4BC3-81A3-11879B9EE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5ADB8A4-A661-492A-A658-EFC39C06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7B2F-24C9-48F9-9454-5415367E0655}" type="datetimeFigureOut">
              <a:rPr lang="en-IN" smtClean="0"/>
              <a:pPr/>
              <a:t>27-08-2021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4BFAD0-29E5-422A-AA4E-6C9FCCBCA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574BE8-05DA-4586-9C19-35CD05C73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D870-EE68-4D7C-BF8C-47E35322BC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053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8512A5-3638-465C-A0D5-0DD807D6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270AC08-48A0-4BAB-94AF-0569B3288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867BD8-8DC0-4485-9DE0-3BA637B0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7B2F-24C9-48F9-9454-5415367E0655}" type="datetimeFigureOut">
              <a:rPr lang="en-IN" smtClean="0"/>
              <a:pPr/>
              <a:t>27-08-2021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524213-DA4E-4A21-93E8-685EB8AC5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00B3DE-39D8-4AFF-BE81-64260781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D870-EE68-4D7C-BF8C-47E35322BC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6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2791D3D-36BD-460A-9D4F-8E77ABEEC8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CD098A6-1915-42A2-BAD3-6D53D0C15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DFA51AB-3F94-40B4-AF49-926EE89C4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7B2F-24C9-48F9-9454-5415367E0655}" type="datetimeFigureOut">
              <a:rPr lang="en-IN" smtClean="0"/>
              <a:pPr/>
              <a:t>27-08-2021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ED7502F-3384-4AF4-9CBF-37B631F7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92ACA5-AD06-4BC6-A848-B38B2DA9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D870-EE68-4D7C-BF8C-47E35322BC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352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8C1C9A-BBD9-4887-8338-76D8176AC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71C5A8-AABA-4BCA-B8A1-15D397B6E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D07B32-55F9-47B4-BD9F-B40966B73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7B2F-24C9-48F9-9454-5415367E0655}" type="datetimeFigureOut">
              <a:rPr lang="en-IN" smtClean="0"/>
              <a:pPr/>
              <a:t>27-08-2021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D72742C-52C2-46FA-A6F1-C77F69EAF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3EFA5A-70AB-4A6F-BBEA-061170C5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D870-EE68-4D7C-BF8C-47E35322BC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61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C9A459-0AD9-424F-A3D8-9FD460CBA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FD1E579-9EBD-4AC8-A97E-0387A390C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B44CC17-0C10-4BC6-BFD7-C30B7F1D8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7B2F-24C9-48F9-9454-5415367E0655}" type="datetimeFigureOut">
              <a:rPr lang="en-IN" smtClean="0"/>
              <a:pPr/>
              <a:t>27-08-2021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5222A7-A815-4559-B611-113140D6F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44EFEE-5062-438F-8D6B-D147A79A7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D870-EE68-4D7C-BF8C-47E35322BC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959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916447-846E-4A8A-88B4-FABDEB2A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353862-9AD0-4BE8-8B5C-D5B206A82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2625330-E49F-4108-8586-1A0F24163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E8C18A1-6CFB-431D-8F18-7EDE7D60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7B2F-24C9-48F9-9454-5415367E0655}" type="datetimeFigureOut">
              <a:rPr lang="en-IN" smtClean="0"/>
              <a:pPr/>
              <a:t>27-08-2021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D80151C-C4DA-410A-BD1E-594B2511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9C848D0-BF4F-476E-9A4D-4D1AB7E12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D870-EE68-4D7C-BF8C-47E35322BC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92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FDF389-CD3B-48AC-AF1F-A0F20D0CD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FC5C43A-BDBC-4F26-90F1-6348C2106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F28BF9-873A-4594-B0E4-C1C0541C2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5B451DE-68B7-4899-982B-2E351BE04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1A2090F-9566-4507-BD1A-235C6649D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45709FA-1BEA-4EC6-9C45-6B3F31DCB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7B2F-24C9-48F9-9454-5415367E0655}" type="datetimeFigureOut">
              <a:rPr lang="en-IN" smtClean="0"/>
              <a:pPr/>
              <a:t>27-08-2021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3E63070-A999-46D7-8887-9CB3EB11D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6AEB5A0-9C56-4262-BA6F-8522A57AA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D870-EE68-4D7C-BF8C-47E35322BC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918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7EC39B-4596-4565-B715-9FC7149A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8A6C006-8A9B-43D8-AACF-1D26B4C1D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7B2F-24C9-48F9-9454-5415367E0655}" type="datetimeFigureOut">
              <a:rPr lang="en-IN" smtClean="0"/>
              <a:pPr/>
              <a:t>27-08-2021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99F25A7-8F5C-4374-88CA-DF9C27271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E40F501-126A-47A6-9669-9F345AB16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D870-EE68-4D7C-BF8C-47E35322BC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65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CBB370B-4F7B-48F3-9CE6-55CDDC3B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7B2F-24C9-48F9-9454-5415367E0655}" type="datetimeFigureOut">
              <a:rPr lang="en-IN" smtClean="0"/>
              <a:pPr/>
              <a:t>27-08-2021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0956BCB-4E31-4127-B058-A50A9713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21546F5-263B-43BD-AA11-2E52D6218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D870-EE68-4D7C-BF8C-47E35322BC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84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4B52A2-81D2-4620-AEB8-C3662409A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24DE99-DD5E-4D07-B6D3-DE3E153AF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6728069-5ED3-448A-80AD-D7535050D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E1B55CF-17CB-436E-88CE-4B8E3FBBE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7B2F-24C9-48F9-9454-5415367E0655}" type="datetimeFigureOut">
              <a:rPr lang="en-IN" smtClean="0"/>
              <a:pPr/>
              <a:t>27-08-2021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917BBC7-9AB2-4819-AE2D-65887DEC1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897B9A-F1A4-46C0-BB7C-EE3E037DF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D870-EE68-4D7C-BF8C-47E35322BC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037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3A6727-D795-4640-B0E1-F97B1E65A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EE8D4A5-7CA0-4AF3-8AEF-D31495D1E4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31109DA-28F4-441B-ACC8-810DF6DC6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6CF4FC4-ECD3-4E5B-B45F-59D828D3F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7B2F-24C9-48F9-9454-5415367E0655}" type="datetimeFigureOut">
              <a:rPr lang="en-IN" smtClean="0"/>
              <a:pPr/>
              <a:t>27-08-2021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BAFFE48-10F3-456C-B682-A78A8931B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617A188-71BF-4E8D-901C-3D5D70B0D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D870-EE68-4D7C-BF8C-47E35322BC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05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F1E8DD9-FA6D-412F-8ED4-EC2D4CCD0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7E0EE2B-6177-4F4D-9F6E-2B2B2EE4E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29702C0-2EC9-44EC-B9BD-3DB14B5BC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D7B2F-24C9-48F9-9454-5415367E0655}" type="datetimeFigureOut">
              <a:rPr lang="en-IN" smtClean="0"/>
              <a:pPr/>
              <a:t>27-08-2021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F6CC896-7B7C-44C0-AD1A-CA8DF75A0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C96AB95-11C2-453B-89B3-2FEC84207E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4D870-EE68-4D7C-BF8C-47E35322BC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90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E459CD3-CAA6-4428-8224-BF5D8669B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80350" y="4422782"/>
            <a:ext cx="4932608" cy="2201985"/>
          </a:xfrm>
        </p:spPr>
        <p:txBody>
          <a:bodyPr>
            <a:normAutofit lnSpcReduction="10000"/>
          </a:bodyPr>
          <a:lstStyle/>
          <a:p>
            <a:pPr algn="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Name:</a:t>
            </a:r>
          </a:p>
          <a:p>
            <a:pPr algn="r"/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(roll number)</a:t>
            </a:r>
          </a:p>
          <a:p>
            <a:pPr algn="r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(roll number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r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(roll number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r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(roll number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A9DB97D-34F1-4A2A-B203-B0E82F52287F}"/>
              </a:ext>
            </a:extLst>
          </p:cNvPr>
          <p:cNvSpPr txBox="1"/>
          <p:nvPr/>
        </p:nvSpPr>
        <p:spPr>
          <a:xfrm>
            <a:off x="703485" y="2208508"/>
            <a:ext cx="10740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for TY Mini Project (Review 1)</a:t>
            </a:r>
            <a:endParaRPr lang="en-IN" sz="3200" u="sng" dirty="0"/>
          </a:p>
        </p:txBody>
      </p:sp>
      <p:pic>
        <p:nvPicPr>
          <p:cNvPr id="3078" name="Picture 6" descr="Image result for mit academy of engineering logo">
            <a:extLst>
              <a:ext uri="{FF2B5EF4-FFF2-40B4-BE49-F238E27FC236}">
                <a16:creationId xmlns:a16="http://schemas.microsoft.com/office/drawing/2014/main" xmlns="" id="{05720459-5239-4DF6-8D21-C36E26F1B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383" y="200565"/>
            <a:ext cx="49149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77F792F-2F1A-49E7-B234-8911A10B9F65}"/>
              </a:ext>
            </a:extLst>
          </p:cNvPr>
          <p:cNvSpPr txBox="1"/>
          <p:nvPr/>
        </p:nvSpPr>
        <p:spPr>
          <a:xfrm>
            <a:off x="3634908" y="1347163"/>
            <a:ext cx="5299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</a:t>
            </a:r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…………… 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6E459CD3-CAA6-4428-8224-BF5D8669B796}"/>
              </a:ext>
            </a:extLst>
          </p:cNvPr>
          <p:cNvSpPr txBox="1">
            <a:spLocks/>
          </p:cNvSpPr>
          <p:nvPr/>
        </p:nvSpPr>
        <p:spPr>
          <a:xfrm>
            <a:off x="574695" y="5178065"/>
            <a:ext cx="281459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Guide:</a:t>
            </a:r>
          </a:p>
          <a:p>
            <a:pPr algn="l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Mr/Mrs/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……..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A9DB97D-34F1-4A2A-B203-B0E82F52287F}"/>
              </a:ext>
            </a:extLst>
          </p:cNvPr>
          <p:cNvSpPr txBox="1"/>
          <p:nvPr/>
        </p:nvSpPr>
        <p:spPr>
          <a:xfrm>
            <a:off x="1826222" y="3223312"/>
            <a:ext cx="79617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of the project</a:t>
            </a:r>
            <a:endParaRPr lang="en-IN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779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thing more you want to put… (you can take 2-3 more slides for this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177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C6B8BD-FE5D-4504-AD91-AE82E60B7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44355"/>
            <a:ext cx="10515600" cy="670045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Selected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8E5FFC-2EC2-4AD9-9436-4D01BF60C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660" y="1009291"/>
            <a:ext cx="11809563" cy="577969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least 4-5 good references.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is always good. (Can have papers, books, websites, blogs, manuals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Jenke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Robert, Peer, Angelika, Buss, Martin. Feature extraction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selection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emotion recognition from EEG. IEEE Transactions On Affective Computing,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5(3):327 – 339, July 2014.</a:t>
            </a: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Aayush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Bhardwaj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Ankit Gupta,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Pallav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Jain, Asha Rani and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Jyoti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Yadav,”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Classication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human emotions from EEG signals using SVM and LDA classifiers”,  In IEEE International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Conference on Signal Processing and Integrated Networks (SPIN), pages 180 185, Noida,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2015.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Zhu, Z., Chen, H., Hu, Y. et al.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estimation algorithm of facial images based on multi-label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sorting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Eurasip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Journal of  Image Video Proc. (2018) 2018: 114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Sivanandan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Deepa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Principles of Soft Computing, II edition, Wiley Publication, 2013. India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http://foulard.ece.cornell.edu/gaubatz/metrix_mux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252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DEFFF9-9978-4B65-BA7E-77D3DB0A8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You!!</a:t>
            </a:r>
          </a:p>
          <a:p>
            <a:pPr marL="0" indent="0" algn="ctr">
              <a:buNone/>
            </a:pPr>
            <a:r>
              <a:rPr lang="en-I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</a:t>
            </a:r>
            <a:r>
              <a:rPr lang="en-IN" sz="6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7574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B145FD-F922-4594-BB34-A72586EB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xmlns="" id="{D86EE88B-A2BF-4315-8402-A3C08217A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 (in short)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and Objectives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Block Diagram and it explanation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(not mandatory….)</a:t>
            </a:r>
            <a:endParaRPr lang="en-I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291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CAA69C-8F64-473D-A961-74B3698DA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1026" name="Picture 2" descr="Image result for teacher taking attendance">
            <a:extLst>
              <a:ext uri="{FF2B5EF4-FFF2-40B4-BE49-F238E27FC236}">
                <a16:creationId xmlns:a16="http://schemas.microsoft.com/office/drawing/2014/main" xmlns="" id="{9926160F-B446-4F71-9EF6-8EE878DB4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268" y="1154820"/>
            <a:ext cx="4946986" cy="363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with some figure/diagram to explain</a:t>
            </a:r>
          </a:p>
          <a:p>
            <a:pPr marL="0" indent="0">
              <a:buNone/>
            </a:pPr>
            <a:r>
              <a:rPr lang="en-US" dirty="0" smtClean="0"/>
              <a:t>About the introduction of your project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642340" y="5001266"/>
            <a:ext cx="5761987" cy="7768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Fig: 1 (description of the figure)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/>
              <a:t>[</a:t>
            </a:r>
            <a:r>
              <a:rPr lang="en-US" dirty="0" smtClean="0"/>
              <a:t>courtesy of          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664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xmlns="" id="{1A17FCC9-5C38-4E58-9CBA-145D34DA3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4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 Survey</a:t>
            </a:r>
            <a:endParaRPr lang="en-IN" sz="4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 tell / list here what others have done in relation to your project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(SUMMARY SHOULD HE HERE….)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should include all types of previous work…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Recent papers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Old papers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also have some sites/blogs/manuals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etcc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 take 2-3 slides for this ….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60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xmlns="" id="{1A17FCC9-5C38-4E58-9CBA-145D34DA3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4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 Survey</a:t>
            </a:r>
            <a:endParaRPr lang="en-IN" sz="4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127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791"/>
            <a:ext cx="10515600" cy="1325563"/>
          </a:xfrm>
        </p:spPr>
        <p:txBody>
          <a:bodyPr/>
          <a:lstStyle/>
          <a:p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24115"/>
            <a:ext cx="10515600" cy="33903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to be achieved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</a:p>
          <a:p>
            <a:pPr lvl="1"/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449991"/>
            <a:ext cx="10515600" cy="1033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 project title here…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979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DF7688-CFE3-4A13-A2E1-F83D77EF0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</a:t>
            </a: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System</a:t>
            </a:r>
            <a:endParaRPr lang="en-IN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37FF95-77D6-4E21-AEDD-DABB12CB0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122" y="1690688"/>
            <a:ext cx="10624930" cy="4246286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uitable block diagram</a:t>
            </a:r>
          </a:p>
        </p:txBody>
      </p:sp>
    </p:spTree>
    <p:extLst>
      <p:ext uri="{BB962C8B-B14F-4D97-AF65-F5344CB8AC3E}">
        <p14:creationId xmlns:p14="http://schemas.microsoft.com/office/powerpoint/2010/main" val="2715925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explanation can be done here…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Along with text, some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figure, plot, diagram can be used for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109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350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416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Index</vt:lpstr>
      <vt:lpstr>Introduction</vt:lpstr>
      <vt:lpstr>Lit Survey</vt:lpstr>
      <vt:lpstr>Lit Survey</vt:lpstr>
      <vt:lpstr>Problem statement</vt:lpstr>
      <vt:lpstr>Proposed Block System</vt:lpstr>
      <vt:lpstr>PowerPoint Presentation</vt:lpstr>
      <vt:lpstr>Methodology</vt:lpstr>
      <vt:lpstr>PowerPoint Presentation</vt:lpstr>
      <vt:lpstr>Selected 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Jitesh Jha</dc:creator>
  <cp:lastModifiedBy>asus</cp:lastModifiedBy>
  <cp:revision>67</cp:revision>
  <dcterms:created xsi:type="dcterms:W3CDTF">2019-11-12T13:11:26Z</dcterms:created>
  <dcterms:modified xsi:type="dcterms:W3CDTF">2021-08-27T09:57:52Z</dcterms:modified>
</cp:coreProperties>
</file>