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833199" y="2040255"/>
            <a:ext cx="7477601" cy="2499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Tokenized Gaming Assets: Unlocking the Power of Blockchain</a:t>
            </a:r>
            <a:endParaRPr lang="en-US" sz="5250" dirty="0"/>
          </a:p>
        </p:txBody>
      </p:sp>
      <p:sp>
        <p:nvSpPr>
          <p:cNvPr id="5" name="Text 3"/>
          <p:cNvSpPr/>
          <p:nvPr/>
        </p:nvSpPr>
        <p:spPr>
          <a:xfrm>
            <a:off x="833199" y="4873109"/>
            <a:ext cx="74776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revolutionary concept of tokenized gaming assets and how blockchain technology is changing the game.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5833824"/>
            <a:ext cx="74776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Pratyush Ranjan 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2348389" y="2121337"/>
            <a:ext cx="65684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are Gaming Assets?</a:t>
            </a:r>
            <a:endParaRPr lang="en-US" sz="4375" dirty="0"/>
          </a:p>
        </p:txBody>
      </p:sp>
      <p:sp>
        <p:nvSpPr>
          <p:cNvPr id="7" name="Shape 4"/>
          <p:cNvSpPr/>
          <p:nvPr/>
        </p:nvSpPr>
        <p:spPr>
          <a:xfrm>
            <a:off x="2348389" y="33225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8" name="Text 5"/>
          <p:cNvSpPr/>
          <p:nvPr/>
        </p:nvSpPr>
        <p:spPr>
          <a:xfrm>
            <a:off x="2537341" y="3364230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6"/>
          <p:cNvSpPr/>
          <p:nvPr/>
        </p:nvSpPr>
        <p:spPr>
          <a:xfrm>
            <a:off x="3070503" y="3398877"/>
            <a:ext cx="2440900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Digital Ownership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🎮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3070503" y="4323040"/>
            <a:ext cx="2440900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Gaming assets are virtual items, such as skins, weapons, or characters, that players can acquire and use in video games.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33574" y="33225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2" name="Text 9"/>
          <p:cNvSpPr/>
          <p:nvPr/>
        </p:nvSpPr>
        <p:spPr>
          <a:xfrm>
            <a:off x="5895856" y="3364230"/>
            <a:ext cx="1752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5" dirty="0"/>
          </a:p>
        </p:txBody>
      </p:sp>
      <p:sp>
        <p:nvSpPr>
          <p:cNvPr id="13" name="Text 10"/>
          <p:cNvSpPr/>
          <p:nvPr/>
        </p:nvSpPr>
        <p:spPr>
          <a:xfrm>
            <a:off x="6455688" y="3398877"/>
            <a:ext cx="2369820" cy="3548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In-Game Value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💰</a:t>
            </a:r>
            <a:endParaRPr lang="en-US" sz="2185" dirty="0"/>
          </a:p>
        </p:txBody>
      </p:sp>
      <p:sp>
        <p:nvSpPr>
          <p:cNvPr id="14" name="Text 11"/>
          <p:cNvSpPr/>
          <p:nvPr/>
        </p:nvSpPr>
        <p:spPr>
          <a:xfrm>
            <a:off x="6455688" y="3975854"/>
            <a:ext cx="2440900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assets can hold significant value within the gaming community, both in terms of gameplay and real-world monetary transactions.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118759" y="33225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6" name="Text 13"/>
          <p:cNvSpPr/>
          <p:nvPr/>
        </p:nvSpPr>
        <p:spPr>
          <a:xfrm>
            <a:off x="9277231" y="3364230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5" dirty="0"/>
          </a:p>
        </p:txBody>
      </p:sp>
      <p:sp>
        <p:nvSpPr>
          <p:cNvPr id="17" name="Text 14"/>
          <p:cNvSpPr/>
          <p:nvPr/>
        </p:nvSpPr>
        <p:spPr>
          <a:xfrm>
            <a:off x="9840873" y="3398877"/>
            <a:ext cx="2440900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Limited Availability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⌛️</a:t>
            </a:r>
            <a:endParaRPr lang="en-US" sz="2185" dirty="0"/>
          </a:p>
        </p:txBody>
      </p:sp>
      <p:sp>
        <p:nvSpPr>
          <p:cNvPr id="18" name="Text 15"/>
          <p:cNvSpPr/>
          <p:nvPr/>
        </p:nvSpPr>
        <p:spPr>
          <a:xfrm>
            <a:off x="9840873" y="4323040"/>
            <a:ext cx="2440900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Some gaming assets are rare or exclusive, making them highly sought after by collectors and enthusiasts.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833199" y="898327"/>
            <a:ext cx="74776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Blockchain Technology?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833199" y="27939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6" name="Text 4"/>
          <p:cNvSpPr/>
          <p:nvPr/>
        </p:nvSpPr>
        <p:spPr>
          <a:xfrm>
            <a:off x="1022152" y="2835593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1555313" y="2870240"/>
            <a:ext cx="2905601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Decentralized Ledger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🔗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1555313" y="3794403"/>
            <a:ext cx="290560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technology enables the creation of a transparent and tamper-proof ledger that records transactions and asset ownership.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7939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" name="Text 8"/>
          <p:cNvSpPr/>
          <p:nvPr/>
        </p:nvSpPr>
        <p:spPr>
          <a:xfrm>
            <a:off x="4845368" y="2835593"/>
            <a:ext cx="1752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5405199" y="2870240"/>
            <a:ext cx="2905601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Immutable Smart Contracts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📜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5405199" y="3794403"/>
            <a:ext cx="290560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contracts on the blockchain ensure secure and automated execution of agreements, eliminating the need for intermediaries.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9671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4" name="Text 12"/>
          <p:cNvSpPr/>
          <p:nvPr/>
        </p:nvSpPr>
        <p:spPr>
          <a:xfrm>
            <a:off x="991672" y="6008846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1555313" y="6043493"/>
            <a:ext cx="2865120" cy="3548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Security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🔒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1555313" y="6620470"/>
            <a:ext cx="67554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decentralized nature of blockchain makes it highly secure, protecting digital assets from hacking and fraud.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2348389" y="1422797"/>
            <a:ext cx="9933503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Tokenization of Gaming Assets: "Sneaker Tokens"</a:t>
            </a:r>
            <a:endParaRPr lang="en-US" sz="4375" dirty="0"/>
          </a:p>
        </p:txBody>
      </p:sp>
      <p:sp>
        <p:nvSpPr>
          <p:cNvPr id="7" name="Shape 4"/>
          <p:cNvSpPr/>
          <p:nvPr/>
        </p:nvSpPr>
        <p:spPr>
          <a:xfrm>
            <a:off x="2348389" y="33183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8" name="Text 5"/>
          <p:cNvSpPr/>
          <p:nvPr/>
        </p:nvSpPr>
        <p:spPr>
          <a:xfrm>
            <a:off x="2537341" y="3360063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6"/>
          <p:cNvSpPr/>
          <p:nvPr/>
        </p:nvSpPr>
        <p:spPr>
          <a:xfrm>
            <a:off x="3070503" y="3394710"/>
            <a:ext cx="2440900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Unique Digital Representation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🔄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3070503" y="4318873"/>
            <a:ext cx="2440900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"Sneaker Tokens" are digital tokens that represent ownership of limited-edition sneakers, allowing for verifiable scarcity in the digital world.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33574" y="33183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2" name="Text 9"/>
          <p:cNvSpPr/>
          <p:nvPr/>
        </p:nvSpPr>
        <p:spPr>
          <a:xfrm>
            <a:off x="5895856" y="3360063"/>
            <a:ext cx="1752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5" dirty="0"/>
          </a:p>
        </p:txBody>
      </p:sp>
      <p:sp>
        <p:nvSpPr>
          <p:cNvPr id="13" name="Text 10"/>
          <p:cNvSpPr/>
          <p:nvPr/>
        </p:nvSpPr>
        <p:spPr>
          <a:xfrm>
            <a:off x="6455688" y="3394710"/>
            <a:ext cx="2440900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Creation and Distribution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🛠️</a:t>
            </a:r>
            <a:endParaRPr lang="en-US" sz="2185" dirty="0"/>
          </a:p>
        </p:txBody>
      </p:sp>
      <p:sp>
        <p:nvSpPr>
          <p:cNvPr id="14" name="Text 11"/>
          <p:cNvSpPr/>
          <p:nvPr/>
        </p:nvSpPr>
        <p:spPr>
          <a:xfrm>
            <a:off x="6455688" y="4318873"/>
            <a:ext cx="2440900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tokens are generated through blockchain technology, ensuring authenticity and enabling seamless trading and transfer of ownership.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118759" y="33183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6" name="Text 13"/>
          <p:cNvSpPr/>
          <p:nvPr/>
        </p:nvSpPr>
        <p:spPr>
          <a:xfrm>
            <a:off x="9277231" y="3360063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5" dirty="0"/>
          </a:p>
        </p:txBody>
      </p:sp>
      <p:sp>
        <p:nvSpPr>
          <p:cNvPr id="17" name="Text 14"/>
          <p:cNvSpPr/>
          <p:nvPr/>
        </p:nvSpPr>
        <p:spPr>
          <a:xfrm>
            <a:off x="9840873" y="3394710"/>
            <a:ext cx="2440900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Marketplace and Value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💎</a:t>
            </a:r>
            <a:endParaRPr lang="en-US" sz="2185" dirty="0"/>
          </a:p>
        </p:txBody>
      </p:sp>
      <p:sp>
        <p:nvSpPr>
          <p:cNvPr id="18" name="Text 15"/>
          <p:cNvSpPr/>
          <p:nvPr/>
        </p:nvSpPr>
        <p:spPr>
          <a:xfrm>
            <a:off x="9840873" y="4318873"/>
            <a:ext cx="2440900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tokenizing gaming assets like limited sneakers, a digital marketplace is created, fostering a new economy based on scarcity and demand.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796064" y="3086695"/>
            <a:ext cx="7406640" cy="63174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975"/>
              </a:lnSpc>
              <a:buNone/>
            </a:pPr>
            <a:r>
              <a:rPr lang="en-US" sz="398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Player Assets on the Blockchain</a:t>
            </a:r>
            <a:endParaRPr lang="en-US" sz="3980" dirty="0"/>
          </a:p>
        </p:txBody>
      </p:sp>
      <p:sp>
        <p:nvSpPr>
          <p:cNvPr id="5" name="Shape 3"/>
          <p:cNvSpPr/>
          <p:nvPr/>
        </p:nvSpPr>
        <p:spPr>
          <a:xfrm>
            <a:off x="2796064" y="4179689"/>
            <a:ext cx="454819" cy="454819"/>
          </a:xfrm>
          <a:prstGeom prst="roundRect">
            <a:avLst>
              <a:gd name="adj" fmla="val 13335"/>
            </a:avLst>
          </a:prstGeom>
          <a:solidFill>
            <a:srgbClr val="2F3343"/>
          </a:solidFill>
        </p:spPr>
      </p:sp>
      <p:sp>
        <p:nvSpPr>
          <p:cNvPr id="6" name="Text 4"/>
          <p:cNvSpPr/>
          <p:nvPr/>
        </p:nvSpPr>
        <p:spPr>
          <a:xfrm>
            <a:off x="2970133" y="4217551"/>
            <a:ext cx="106680" cy="3789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90" dirty="0"/>
          </a:p>
        </p:txBody>
      </p:sp>
      <p:sp>
        <p:nvSpPr>
          <p:cNvPr id="7" name="Text 5"/>
          <p:cNvSpPr/>
          <p:nvPr/>
        </p:nvSpPr>
        <p:spPr>
          <a:xfrm>
            <a:off x="3453051" y="4249103"/>
            <a:ext cx="2220992" cy="63174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Digital Ownership Rights </a:t>
            </a:r>
            <a:r>
              <a:rPr lang="en-US" sz="1990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✅</a:t>
            </a:r>
            <a:endParaRPr lang="en-US" sz="1990" dirty="0"/>
          </a:p>
        </p:txBody>
      </p:sp>
      <p:sp>
        <p:nvSpPr>
          <p:cNvPr id="8" name="Text 6"/>
          <p:cNvSpPr/>
          <p:nvPr/>
        </p:nvSpPr>
        <p:spPr>
          <a:xfrm>
            <a:off x="3453051" y="5083016"/>
            <a:ext cx="2220992" cy="22636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Player assets, such as achievements, character progress, and in-game currency, can be securely recorded and attributed to individual players on the blockchain.</a:t>
            </a:r>
            <a:endParaRPr lang="en-US" sz="1590" dirty="0"/>
          </a:p>
        </p:txBody>
      </p:sp>
      <p:sp>
        <p:nvSpPr>
          <p:cNvPr id="9" name="Shape 7"/>
          <p:cNvSpPr/>
          <p:nvPr/>
        </p:nvSpPr>
        <p:spPr>
          <a:xfrm>
            <a:off x="5876211" y="4179689"/>
            <a:ext cx="454819" cy="454819"/>
          </a:xfrm>
          <a:prstGeom prst="roundRect">
            <a:avLst>
              <a:gd name="adj" fmla="val 13335"/>
            </a:avLst>
          </a:prstGeom>
          <a:solidFill>
            <a:srgbClr val="2F3343"/>
          </a:solidFill>
        </p:spPr>
      </p:sp>
      <p:sp>
        <p:nvSpPr>
          <p:cNvPr id="10" name="Text 8"/>
          <p:cNvSpPr/>
          <p:nvPr/>
        </p:nvSpPr>
        <p:spPr>
          <a:xfrm>
            <a:off x="6023610" y="4217551"/>
            <a:ext cx="160020" cy="3789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90" dirty="0"/>
          </a:p>
        </p:txBody>
      </p:sp>
      <p:sp>
        <p:nvSpPr>
          <p:cNvPr id="11" name="Text 9"/>
          <p:cNvSpPr/>
          <p:nvPr/>
        </p:nvSpPr>
        <p:spPr>
          <a:xfrm>
            <a:off x="6533198" y="4249103"/>
            <a:ext cx="2220992" cy="63174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Portable and Interoperable </a:t>
            </a:r>
            <a:r>
              <a:rPr lang="en-US" sz="1990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🔄</a:t>
            </a:r>
            <a:endParaRPr lang="en-US" sz="1990" dirty="0"/>
          </a:p>
        </p:txBody>
      </p:sp>
      <p:sp>
        <p:nvSpPr>
          <p:cNvPr id="12" name="Text 10"/>
          <p:cNvSpPr/>
          <p:nvPr/>
        </p:nvSpPr>
        <p:spPr>
          <a:xfrm>
            <a:off x="6533198" y="5083016"/>
            <a:ext cx="2220992" cy="22636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blockchain allows players to carry their assets across different games and platforms, enhancing portability and enabling cross-platform interactions.</a:t>
            </a:r>
            <a:endParaRPr lang="en-US" sz="1590" dirty="0"/>
          </a:p>
        </p:txBody>
      </p:sp>
      <p:sp>
        <p:nvSpPr>
          <p:cNvPr id="13" name="Shape 11"/>
          <p:cNvSpPr/>
          <p:nvPr/>
        </p:nvSpPr>
        <p:spPr>
          <a:xfrm>
            <a:off x="8956358" y="4179689"/>
            <a:ext cx="454819" cy="454819"/>
          </a:xfrm>
          <a:prstGeom prst="roundRect">
            <a:avLst>
              <a:gd name="adj" fmla="val 13335"/>
            </a:avLst>
          </a:prstGeom>
          <a:solidFill>
            <a:srgbClr val="2F3343"/>
          </a:solidFill>
        </p:spPr>
      </p:sp>
      <p:sp>
        <p:nvSpPr>
          <p:cNvPr id="14" name="Text 12"/>
          <p:cNvSpPr/>
          <p:nvPr/>
        </p:nvSpPr>
        <p:spPr>
          <a:xfrm>
            <a:off x="9099947" y="4217551"/>
            <a:ext cx="167640" cy="3789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90" dirty="0"/>
          </a:p>
        </p:txBody>
      </p:sp>
      <p:sp>
        <p:nvSpPr>
          <p:cNvPr id="15" name="Text 13"/>
          <p:cNvSpPr/>
          <p:nvPr/>
        </p:nvSpPr>
        <p:spPr>
          <a:xfrm>
            <a:off x="9613344" y="4249103"/>
            <a:ext cx="2220992" cy="63174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Monetization Opportunities </a:t>
            </a:r>
            <a:r>
              <a:rPr lang="en-US" sz="1990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💰</a:t>
            </a:r>
            <a:endParaRPr lang="en-US" sz="1990" dirty="0"/>
          </a:p>
        </p:txBody>
      </p:sp>
      <p:sp>
        <p:nvSpPr>
          <p:cNvPr id="16" name="Text 14"/>
          <p:cNvSpPr/>
          <p:nvPr/>
        </p:nvSpPr>
        <p:spPr>
          <a:xfrm>
            <a:off x="9613344" y="5083016"/>
            <a:ext cx="2220992" cy="25869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blockchain-based player assets, players have more control over buying, selling, and trading their digital possessions, opening up new possibilities for monetization.</a:t>
            </a:r>
            <a:endParaRPr lang="en-US" sz="159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27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1972628"/>
            <a:ext cx="96697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Tokenizing Gaming Assets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348389" y="3111341"/>
            <a:ext cx="3163014" cy="3145512"/>
          </a:xfrm>
          <a:prstGeom prst="roundRect">
            <a:avLst>
              <a:gd name="adj" fmla="val 2119"/>
            </a:avLst>
          </a:prstGeom>
          <a:solidFill>
            <a:srgbClr val="2F3343"/>
          </a:solidFill>
        </p:spPr>
      </p:sp>
      <p:sp>
        <p:nvSpPr>
          <p:cNvPr id="6" name="Text 4"/>
          <p:cNvSpPr/>
          <p:nvPr/>
        </p:nvSpPr>
        <p:spPr>
          <a:xfrm>
            <a:off x="2570559" y="3333512"/>
            <a:ext cx="2232660" cy="3548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Liquid Market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📈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570559" y="3910489"/>
            <a:ext cx="271867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Tokenization enables a fluid and active marketplace for gaming assets, facilitating ease of buying, selling, and trading.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111341"/>
            <a:ext cx="3163014" cy="3145512"/>
          </a:xfrm>
          <a:prstGeom prst="roundRect">
            <a:avLst>
              <a:gd name="adj" fmla="val 2119"/>
            </a:avLst>
          </a:prstGeom>
          <a:solidFill>
            <a:srgbClr val="2F3343"/>
          </a:solidFill>
        </p:spPr>
      </p:sp>
      <p:sp>
        <p:nvSpPr>
          <p:cNvPr id="9" name="Text 7"/>
          <p:cNvSpPr/>
          <p:nvPr/>
        </p:nvSpPr>
        <p:spPr>
          <a:xfrm>
            <a:off x="5955744" y="3333512"/>
            <a:ext cx="2718673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Ownership Transparency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🏢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5955744" y="4257675"/>
            <a:ext cx="271867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blockchain provides a transparent record of ownership, ensuring trust and preventing fraud or counterfeiting.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111341"/>
            <a:ext cx="3163014" cy="3145512"/>
          </a:xfrm>
          <a:prstGeom prst="roundRect">
            <a:avLst>
              <a:gd name="adj" fmla="val 2119"/>
            </a:avLst>
          </a:prstGeom>
          <a:solidFill>
            <a:srgbClr val="2F3343"/>
          </a:solidFill>
        </p:spPr>
      </p:sp>
      <p:sp>
        <p:nvSpPr>
          <p:cNvPr id="12" name="Text 10"/>
          <p:cNvSpPr/>
          <p:nvPr/>
        </p:nvSpPr>
        <p:spPr>
          <a:xfrm>
            <a:off x="9340929" y="3333512"/>
            <a:ext cx="2718673" cy="701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Global Accessibility </a:t>
            </a:r>
            <a:r>
              <a:rPr lang="en-US" sz="218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🌍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9340929" y="4257675"/>
            <a:ext cx="271867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Tokenized gaming assets can be accessed and traded by individuals from around the world, eliminating geographic restrictions.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819507" y="601028"/>
            <a:ext cx="7504986" cy="13658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380"/>
              </a:lnSpc>
              <a:buNone/>
            </a:pPr>
            <a:r>
              <a:rPr lang="en-US" sz="43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Future Prospects</a:t>
            </a:r>
            <a:endParaRPr lang="en-US" sz="4300" dirty="0"/>
          </a:p>
        </p:txBody>
      </p:sp>
      <p:sp>
        <p:nvSpPr>
          <p:cNvPr id="5" name="Shape 3"/>
          <p:cNvSpPr/>
          <p:nvPr/>
        </p:nvSpPr>
        <p:spPr>
          <a:xfrm>
            <a:off x="819507" y="2465427"/>
            <a:ext cx="491728" cy="491728"/>
          </a:xfrm>
          <a:prstGeom prst="roundRect">
            <a:avLst>
              <a:gd name="adj" fmla="val 13334"/>
            </a:avLst>
          </a:prstGeom>
          <a:solidFill>
            <a:srgbClr val="2F3343"/>
          </a:solidFill>
        </p:spPr>
      </p:sp>
      <p:sp>
        <p:nvSpPr>
          <p:cNvPr id="6" name="Text 4"/>
          <p:cNvSpPr/>
          <p:nvPr/>
        </p:nvSpPr>
        <p:spPr>
          <a:xfrm>
            <a:off x="1004411" y="2506385"/>
            <a:ext cx="121920" cy="4096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25"/>
              </a:lnSpc>
              <a:buNone/>
            </a:pPr>
            <a:r>
              <a:rPr lang="en-US" sz="258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580" dirty="0"/>
          </a:p>
        </p:txBody>
      </p:sp>
      <p:sp>
        <p:nvSpPr>
          <p:cNvPr id="7" name="Text 5"/>
          <p:cNvSpPr/>
          <p:nvPr/>
        </p:nvSpPr>
        <p:spPr>
          <a:xfrm>
            <a:off x="1529715" y="2540556"/>
            <a:ext cx="2933105" cy="690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215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Revolutionizing the Gaming Industry </a:t>
            </a:r>
            <a:r>
              <a:rPr lang="en-US" sz="2150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🌟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529715" y="3449598"/>
            <a:ext cx="2933105" cy="24478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55"/>
              </a:lnSpc>
              <a:buNone/>
            </a:pPr>
            <a:r>
              <a:rPr lang="en-US" sz="172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Tokenized gaming assets and player assets on the blockchain have the potential to transform the gaming industry, empowering players and creating new economic opportunities.</a:t>
            </a:r>
            <a:endParaRPr lang="en-US" sz="1720" dirty="0"/>
          </a:p>
        </p:txBody>
      </p:sp>
      <p:sp>
        <p:nvSpPr>
          <p:cNvPr id="9" name="Shape 7"/>
          <p:cNvSpPr/>
          <p:nvPr/>
        </p:nvSpPr>
        <p:spPr>
          <a:xfrm>
            <a:off x="4681299" y="2465427"/>
            <a:ext cx="491728" cy="491728"/>
          </a:xfrm>
          <a:prstGeom prst="roundRect">
            <a:avLst>
              <a:gd name="adj" fmla="val 13334"/>
            </a:avLst>
          </a:prstGeom>
          <a:solidFill>
            <a:srgbClr val="2F3343"/>
          </a:solidFill>
        </p:spPr>
      </p:sp>
      <p:sp>
        <p:nvSpPr>
          <p:cNvPr id="10" name="Text 8"/>
          <p:cNvSpPr/>
          <p:nvPr/>
        </p:nvSpPr>
        <p:spPr>
          <a:xfrm>
            <a:off x="4839533" y="2506385"/>
            <a:ext cx="175260" cy="4096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25"/>
              </a:lnSpc>
              <a:buNone/>
            </a:pPr>
            <a:r>
              <a:rPr lang="en-US" sz="258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580" dirty="0"/>
          </a:p>
        </p:txBody>
      </p:sp>
      <p:sp>
        <p:nvSpPr>
          <p:cNvPr id="11" name="Text 9"/>
          <p:cNvSpPr/>
          <p:nvPr/>
        </p:nvSpPr>
        <p:spPr>
          <a:xfrm>
            <a:off x="5391507" y="2540556"/>
            <a:ext cx="2933105" cy="690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215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Emerging Trends and Innovations </a:t>
            </a:r>
            <a:r>
              <a:rPr lang="en-US" sz="2150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🚀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5391507" y="3449598"/>
            <a:ext cx="2933105" cy="20981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55"/>
              </a:lnSpc>
              <a:buNone/>
            </a:pPr>
            <a:r>
              <a:rPr lang="en-US" sz="172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the technology continues to evolve, we can expect to see increased adoption of blockchain-based solutions and further exploration of tokenized assets.</a:t>
            </a:r>
            <a:endParaRPr lang="en-US" sz="1720" dirty="0"/>
          </a:p>
        </p:txBody>
      </p:sp>
      <p:sp>
        <p:nvSpPr>
          <p:cNvPr id="13" name="Shape 11"/>
          <p:cNvSpPr/>
          <p:nvPr/>
        </p:nvSpPr>
        <p:spPr>
          <a:xfrm>
            <a:off x="819507" y="6286619"/>
            <a:ext cx="491728" cy="491728"/>
          </a:xfrm>
          <a:prstGeom prst="roundRect">
            <a:avLst>
              <a:gd name="adj" fmla="val 13334"/>
            </a:avLst>
          </a:prstGeom>
          <a:solidFill>
            <a:srgbClr val="2F3343"/>
          </a:solidFill>
        </p:spPr>
      </p:sp>
      <p:sp>
        <p:nvSpPr>
          <p:cNvPr id="14" name="Text 12"/>
          <p:cNvSpPr/>
          <p:nvPr/>
        </p:nvSpPr>
        <p:spPr>
          <a:xfrm>
            <a:off x="973931" y="6327577"/>
            <a:ext cx="182880" cy="4096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25"/>
              </a:lnSpc>
              <a:buNone/>
            </a:pPr>
            <a:r>
              <a:rPr lang="en-US" sz="258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580" dirty="0"/>
          </a:p>
        </p:txBody>
      </p:sp>
      <p:sp>
        <p:nvSpPr>
          <p:cNvPr id="15" name="Text 13"/>
          <p:cNvSpPr/>
          <p:nvPr/>
        </p:nvSpPr>
        <p:spPr>
          <a:xfrm>
            <a:off x="1529715" y="6361748"/>
            <a:ext cx="4069080" cy="34909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215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Unleashing the Full Potential </a:t>
            </a:r>
            <a:r>
              <a:rPr lang="en-US" sz="2150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🎯</a:t>
            </a:r>
            <a:endParaRPr lang="en-US" sz="2150" dirty="0"/>
          </a:p>
        </p:txBody>
      </p:sp>
      <p:sp>
        <p:nvSpPr>
          <p:cNvPr id="16" name="Text 14"/>
          <p:cNvSpPr/>
          <p:nvPr/>
        </p:nvSpPr>
        <p:spPr>
          <a:xfrm>
            <a:off x="1529715" y="6929318"/>
            <a:ext cx="6794778" cy="699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55"/>
              </a:lnSpc>
              <a:buNone/>
            </a:pPr>
            <a:r>
              <a:rPr lang="en-US" sz="172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the combination of gaming assets and blockchain technology, we are just scratching the surface of the possibilities that lie ahead.</a:t>
            </a:r>
            <a:endParaRPr lang="en-US" sz="172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7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</Words>
  <Application>WPS Presentation</Application>
  <PresentationFormat>On-screen Show (16:9)</PresentationFormat>
  <Paragraphs>120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Lora</vt:lpstr>
      <vt:lpstr>Segoe Print</vt:lpstr>
      <vt:lpstr>Lora</vt:lpstr>
      <vt:lpstr>Lora</vt:lpstr>
      <vt:lpstr>Source Sans Pro</vt:lpstr>
      <vt:lpstr>Source Sans Pro</vt:lpstr>
      <vt:lpstr>Source Sans Pro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p4pra</cp:lastModifiedBy>
  <cp:revision>2</cp:revision>
  <dcterms:created xsi:type="dcterms:W3CDTF">2023-10-06T12:52:00Z</dcterms:created>
  <dcterms:modified xsi:type="dcterms:W3CDTF">2023-10-06T13:07:32Z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53B049864AF44384B5D81329B61493F7_12</vt:lpwstr>
  </property>
  <property fmtid="{D5CDD505-2E9C-101B-9397-08002B2CF9AE}" pid="3" name="KSOProductBuildVer">
    <vt:lpwstr>1033-12.2.0.13215</vt:lpwstr>
  </property>
</Properties>
</file>