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7" autoAdjust="0"/>
  </p:normalViewPr>
  <p:slideViewPr>
    <p:cSldViewPr showGuides="1">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fld>
            <a:endParaRPr lang="en-US"/>
          </a:p>
        </p:txBody>
      </p:sp>
      <p:sp>
        <p:nvSpPr>
          <p:cNvPr id="104874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p>
            <a:endParaRPr lang="en-US"/>
          </a:p>
        </p:txBody>
      </p:sp>
      <p:sp>
        <p:nvSpPr>
          <p:cNvPr id="104874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r:embed="rId2"/>
          <a:stretch>
            <a:fillRect/>
          </a:stretch>
        </p:blipFill>
        <p:spPr>
          <a:xfrm>
            <a:off x="0" y="3281362"/>
            <a:ext cx="9144000" cy="1862138"/>
          </a:xfrm>
          <a:prstGeom prst="rect">
            <a:avLst/>
          </a:prstGeom>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1048639"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09"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1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1048653"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r:embed="rId2"/>
          <a:stretch>
            <a:fillRect/>
          </a:stretch>
        </p:blipFill>
        <p:spPr>
          <a:xfrm>
            <a:off x="0" y="3281362"/>
            <a:ext cx="9144000" cy="1862138"/>
          </a:xfrm>
          <a:prstGeom prst="rect">
            <a:avLst/>
          </a:prstGeom>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
        <p:nvSpPr>
          <p:cNvPr id="1048700"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endParaRPr lang="en-US" sz="6000" dirty="0">
              <a:solidFill>
                <a:schemeClr val="tx1"/>
              </a:solidFill>
              <a:effectLst/>
            </a:endParaRPr>
          </a:p>
        </p:txBody>
      </p:sp>
      <p:sp>
        <p:nvSpPr>
          <p:cNvPr id="1048701"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endParaRPr lang="en-US" sz="6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1048648"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lang="en-US" dirty="0"/>
          </a:p>
        </p:txBody>
      </p:sp>
      <p:sp>
        <p:nvSpPr>
          <p:cNvPr id="1048720"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6" name="Date Placeholder 2"/>
          <p:cNvSpPr>
            <a:spLocks noGrp="1"/>
          </p:cNvSpPr>
          <p:nvPr>
            <p:ph type="dt" sz="half" idx="10"/>
          </p:nvPr>
        </p:nvSpPr>
        <p:spPr/>
        <p:txBody>
          <a:bodyPr/>
          <a:p>
            <a:fld id="{8CF3520A-F4D0-4B8B-BBCE-F7BED5E59FD6}" type="datetimeFigureOut">
              <a:rPr lang="en-US" smtClean="0"/>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lang="en-US" dirty="0"/>
          </a:p>
        </p:txBody>
      </p:sp>
      <p:sp>
        <p:nvSpPr>
          <p:cNvPr id="1048664"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5"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8"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71"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3"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lang="en-US" dirty="0"/>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7"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lang="en-US" dirty="0"/>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US" dirty="0"/>
          </a:p>
        </p:txBody>
      </p:sp>
      <p:sp>
        <p:nvSpPr>
          <p:cNvPr id="104870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1048677"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lang="en-US" dirty="0"/>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6"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lang="en-US" dirty="0"/>
          </a:p>
        </p:txBody>
      </p:sp>
      <p:sp>
        <p:nvSpPr>
          <p:cNvPr id="1048682"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Date Placeholder 6"/>
          <p:cNvSpPr>
            <a:spLocks noGrp="1"/>
          </p:cNvSpPr>
          <p:nvPr>
            <p:ph type="dt" sz="half" idx="10"/>
          </p:nvPr>
        </p:nvSpPr>
        <p:spPr/>
        <p:txBody>
          <a:bodyPr/>
          <a:p>
            <a:fld id="{8CF3520A-F4D0-4B8B-BBCE-F7BED5E59FD6}" type="datetimeFigureOut">
              <a:rPr lang="en-US" smtClean="0"/>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US" dirty="0"/>
          </a:p>
        </p:txBody>
      </p:sp>
      <p:sp>
        <p:nvSpPr>
          <p:cNvPr id="1048644"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1"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32"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59"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6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r:embed="rId18"/>
          <a:stretch>
            <a:fillRect/>
          </a:stretch>
        </p:blipFill>
        <p:spPr>
          <a:xfrm>
            <a:off x="0" y="0"/>
            <a:ext cx="9144000" cy="1081088"/>
          </a:xfrm>
          <a:prstGeom prst="rect">
            <a:avLst/>
          </a:prstGeom>
        </p:spPr>
      </p:pic>
      <p:sp>
        <p:nvSpPr>
          <p:cNvPr id="1048576"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p>
            <a:r>
              <a:rPr lang="en-US"/>
              <a:t>Click to edit Master title style</a:t>
            </a:r>
            <a:endParaRPr lang="en-US" dirty="0"/>
          </a:p>
        </p:txBody>
      </p:sp>
      <p:sp>
        <p:nvSpPr>
          <p:cNvPr id="1048577"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8CF3520A-F4D0-4B8B-BBCE-F7BED5E59FD6}" type="datetimeFigureOut">
              <a:rPr lang="en-US" smtClean="0"/>
            </a:fld>
            <a:endParaRPr lang="en-US"/>
          </a:p>
        </p:txBody>
      </p:sp>
      <p:sp>
        <p:nvSpPr>
          <p:cNvPr id="1048579"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9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20DCDE78-F739-4DF2-90D2-AB32A77A4BC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0" y="142858"/>
            <a:ext cx="9130937" cy="5143501"/>
          </a:xfrm>
          <a:prstGeom prst="rect">
            <a:avLst/>
          </a:prstGeom>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lang="en-US" dirty="0"/>
                    </a:p>
                  </a:txBody>
                  <a:tcPr/>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lang="en-US" dirty="0">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r:embed="rId2" cstate="print"/>
          <a:stretch>
            <a:fillRect/>
          </a:stretch>
        </p:blipFill>
        <p:spPr bwMode="auto">
          <a:xfrm>
            <a:off x="2071418" y="1216876"/>
            <a:ext cx="1146742" cy="666202"/>
          </a:xfrm>
          <a:prstGeom prst="rect">
            <a:avLst/>
          </a:prstGeom>
        </p:spPr>
      </p:pic>
      <p:pic>
        <p:nvPicPr>
          <p:cNvPr id="2097155" name="Picture 5" descr="A close up of a logo&#10;&#10;Description automatically generated"/>
          <p:cNvPicPr>
            <a:picLocks noChangeAspect="1"/>
          </p:cNvPicPr>
          <p:nvPr/>
        </p:nvPicPr>
        <p:blipFill>
          <a:blip r:embed="rId3" cstate="print"/>
          <a:stretch>
            <a:fillRect/>
          </a:stretch>
        </p:blipFill>
        <p:spPr>
          <a:xfrm>
            <a:off x="3789084" y="1232843"/>
            <a:ext cx="1587347" cy="516273"/>
          </a:xfrm>
          <a:prstGeom prst="rect">
            <a:avLst/>
          </a:prstGeom>
        </p:spPr>
      </p:pic>
      <p:pic>
        <p:nvPicPr>
          <p:cNvPr id="2097156" name="Picture 5" descr="A logo with people and map&#10;&#10;Description automatically generated"/>
          <p:cNvPicPr>
            <a:picLocks noChangeAspect="1" noChangeArrowheads="1"/>
          </p:cNvPicPr>
          <p:nvPr/>
        </p:nvPicPr>
        <p:blipFill>
          <a:blip r:embed="rId4" cstate="print"/>
          <a:srcRect/>
          <a:stretch>
            <a:fillRect/>
          </a:stretch>
        </p:blipFill>
        <p:spPr bwMode="auto">
          <a:xfrm>
            <a:off x="6310582" y="1222424"/>
            <a:ext cx="668564" cy="666202"/>
          </a:xfrm>
          <a:prstGeom prst="rect">
            <a:avLst/>
          </a:prstGeom>
          <a:noFill/>
        </p:spPr>
      </p:pic>
      <p:sp>
        <p:nvSpPr>
          <p:cNvPr id="1048584" name="TextBox 7"/>
          <p:cNvSpPr txBox="1"/>
          <p:nvPr/>
        </p:nvSpPr>
        <p:spPr>
          <a:xfrm>
            <a:off x="1214414" y="2214560"/>
            <a:ext cx="6381922" cy="461665"/>
          </a:xfrm>
          <a:prstGeom prst="rect">
            <a:avLst/>
          </a:prstGeom>
          <a:noFill/>
        </p:spPr>
        <p:txBody>
          <a:bodyPr wrap="square" rtlCol="0">
            <a:spAutoFit/>
          </a:bodyPr>
          <a:p>
            <a:r>
              <a:rPr lang="en-US" sz="2400" b="1" dirty="0">
                <a:solidFill>
                  <a:srgbClr val="161D23"/>
                </a:solidFill>
              </a:rPr>
              <a:t>NEXT GEN EMPLOYABILITY PROGRAM</a:t>
            </a:r>
            <a:endParaRPr lang="en-US" b="1" dirty="0">
              <a:solidFill>
                <a:srgbClr val="161D23"/>
              </a:solidFill>
            </a:endParaRPr>
          </a:p>
        </p:txBody>
      </p:sp>
      <p:sp>
        <p:nvSpPr>
          <p:cNvPr id="1048585" name="TextBox 8"/>
          <p:cNvSpPr txBox="1"/>
          <p:nvPr/>
        </p:nvSpPr>
        <p:spPr>
          <a:xfrm>
            <a:off x="2071670" y="2643189"/>
            <a:ext cx="4071966" cy="369332"/>
          </a:xfrm>
          <a:prstGeom prst="rect">
            <a:avLst/>
          </a:prstGeom>
          <a:noFill/>
        </p:spPr>
        <p:txBody>
          <a:bodyPr wrap="square" rtlCol="0">
            <a:spAutoFit/>
          </a:bodyPr>
          <a:p>
            <a:r>
              <a:rPr lang="en-US" dirty="0"/>
              <a:t> </a:t>
            </a:r>
            <a:r>
              <a:rPr lang="en-US" dirty="0">
                <a:solidFill>
                  <a:srgbClr val="161D23"/>
                </a:solidFill>
              </a:rPr>
              <a:t>Creating a future-ready workforce</a:t>
            </a:r>
            <a:endParaRPr lang="en-US" dirty="0"/>
          </a:p>
        </p:txBody>
      </p:sp>
      <p:sp>
        <p:nvSpPr>
          <p:cNvPr id="1048586" name="TextBox 9"/>
          <p:cNvSpPr txBox="1"/>
          <p:nvPr/>
        </p:nvSpPr>
        <p:spPr>
          <a:xfrm>
            <a:off x="928662" y="3286130"/>
            <a:ext cx="2357454"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Team Members</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7" name="TextBox 10"/>
          <p:cNvSpPr txBox="1"/>
          <p:nvPr/>
        </p:nvSpPr>
        <p:spPr>
          <a:xfrm>
            <a:off x="1000100" y="3714758"/>
            <a:ext cx="2357454" cy="455295"/>
          </a:xfrm>
          <a:prstGeom prst="rect">
            <a:avLst/>
          </a:prstGeom>
          <a:noFill/>
        </p:spPr>
        <p:txBody>
          <a:bodyPr wrap="square" rtlCol="0">
            <a:spAutoFit/>
          </a:bodyPr>
          <a:p>
            <a:pPr lvl="0">
              <a:spcAft>
                <a:spcPts val="200"/>
              </a:spcAft>
              <a:buClr>
                <a:schemeClr val="bg1"/>
              </a:buClr>
            </a:pP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Student Name :Abishalini P</a:t>
            </a:r>
            <a:endParaRPr lang="zh-CN" altLang="en-US"/>
          </a:p>
          <a:p>
            <a:pPr lvl="0">
              <a:spcAft>
                <a:spcPts val="200"/>
              </a:spcAft>
              <a:buClr>
                <a:schemeClr val="bg1"/>
              </a:buClr>
            </a:pPr>
            <a:r>
              <a:rPr lang="en-US" sz="1100" dirty="0">
                <a:solidFill>
                  <a:srgbClr val="000B14"/>
                </a:solidFill>
                <a:latin typeface="Arial" panose="020B0604020202020204"/>
                <a:ea typeface="Arial" panose="020B0604020202020204"/>
                <a:cs typeface="Arial" panose="020B0604020202020204"/>
                <a:sym typeface="Arial" panose="020B0604020202020204"/>
              </a:rPr>
              <a:t>Register Number</a:t>
            </a: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 : 422721104002</a:t>
            </a:r>
            <a:endParaRPr lang="zh-CN" altLang="en-US"/>
          </a:p>
        </p:txBody>
      </p:sp>
      <p:sp>
        <p:nvSpPr>
          <p:cNvPr id="1048588" name="TextBox 11"/>
          <p:cNvSpPr txBox="1"/>
          <p:nvPr/>
        </p:nvSpPr>
        <p:spPr>
          <a:xfrm>
            <a:off x="5286380" y="3286130"/>
            <a:ext cx="1714512"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College Name</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9" name="TextBox 14"/>
          <p:cNvSpPr txBox="1"/>
          <p:nvPr/>
        </p:nvSpPr>
        <p:spPr>
          <a:xfrm>
            <a:off x="5286380" y="3714758"/>
            <a:ext cx="1928826" cy="624840"/>
          </a:xfrm>
          <a:prstGeom prst="rect">
            <a:avLst/>
          </a:prstGeom>
          <a:noFill/>
        </p:spPr>
        <p:txBody>
          <a:bodyPr wrap="square" rtlCol="0">
            <a:spAutoFit/>
          </a:bodyPr>
          <a:p>
            <a:r>
              <a:rPr lang="en-US" sz="1200" dirty="0">
                <a:solidFill>
                  <a:srgbClr val="000B14"/>
                </a:solidFill>
              </a:rPr>
              <a:t>V.R.S College of Engineering and Technology</a:t>
            </a:r>
            <a:endParaRPr lang="en-US" sz="1200" dirty="0">
              <a:solidFill>
                <a:srgbClr val="000B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4"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3" name="TextBox 6"/>
          <p:cNvSpPr txBox="1"/>
          <p:nvPr/>
        </p:nvSpPr>
        <p:spPr>
          <a:xfrm>
            <a:off x="2449880" y="857238"/>
            <a:ext cx="3571900" cy="461665"/>
          </a:xfrm>
          <a:prstGeom prst="rect">
            <a:avLst/>
          </a:prstGeom>
          <a:noFill/>
        </p:spPr>
        <p:txBody>
          <a:bodyPr wrap="square" rtlCol="0">
            <a:spAutoFit/>
          </a:bodyPr>
          <a:p>
            <a:pPr algn="ctr"/>
            <a:r>
              <a:rPr lang="en-US" sz="2400" b="1" dirty="0">
                <a:solidFill>
                  <a:schemeClr val="accent6">
                    <a:lumMod val="50000"/>
                  </a:schemeClr>
                </a:solidFill>
              </a:rPr>
              <a:t>Homepage</a:t>
            </a:r>
            <a:endParaRPr lang="en-US" sz="2400" b="1" dirty="0">
              <a:solidFill>
                <a:schemeClr val="accent6">
                  <a:lumMod val="50000"/>
                </a:schemeClr>
              </a:solidFill>
            </a:endParaRPr>
          </a:p>
        </p:txBody>
      </p:sp>
      <p:pic>
        <p:nvPicPr>
          <p:cNvPr id="2097165" name="Picture 7" descr="WhatsApp Image 2024-04-12 at 11.38.18 AM.jpeg"/>
          <p:cNvPicPr>
            <a:picLocks noChangeAspect="1"/>
          </p:cNvPicPr>
          <p:nvPr/>
        </p:nvPicPr>
        <p:blipFill>
          <a:blip r:embed="rId2"/>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6"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6" name="TextBox 6"/>
          <p:cNvSpPr txBox="1"/>
          <p:nvPr/>
        </p:nvSpPr>
        <p:spPr>
          <a:xfrm>
            <a:off x="2428860" y="928676"/>
            <a:ext cx="3214710" cy="369332"/>
          </a:xfrm>
          <a:prstGeom prst="rect">
            <a:avLst/>
          </a:prstGeom>
          <a:noFill/>
        </p:spPr>
        <p:txBody>
          <a:bodyPr wrap="square" rtlCol="0">
            <a:spAutoFit/>
          </a:bodyPr>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2097167" name="Picture 5"/>
          <p:cNvPicPr>
            <a:picLocks noChangeAspect="1"/>
          </p:cNvPicPr>
          <p:nvPr/>
        </p:nvPicPr>
        <p:blipFill>
          <a:blip r:embed="rId2"/>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9" name="TextBox 5"/>
          <p:cNvSpPr txBox="1"/>
          <p:nvPr/>
        </p:nvSpPr>
        <p:spPr>
          <a:xfrm>
            <a:off x="500034" y="1071552"/>
            <a:ext cx="3357586" cy="369332"/>
          </a:xfrm>
          <a:prstGeom prst="rect">
            <a:avLst/>
          </a:prstGeom>
          <a:noFill/>
        </p:spPr>
        <p:txBody>
          <a:bodyPr wrap="square" rtlCol="0">
            <a:spAutoFit/>
          </a:bodyPr>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1048630" name="TextBox 6"/>
          <p:cNvSpPr txBox="1"/>
          <p:nvPr/>
        </p:nvSpPr>
        <p:spPr>
          <a:xfrm>
            <a:off x="428596" y="1428742"/>
            <a:ext cx="8358246" cy="2831544"/>
          </a:xfrm>
          <a:prstGeom prst="rect">
            <a:avLst/>
          </a:prstGeom>
          <a:noFill/>
        </p:spPr>
        <p:txBody>
          <a:bodyPr wrap="square" rtlCol="0">
            <a:spAutoFit/>
          </a:bodyPr>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endParaRPr lang="en-US" sz="1600" dirty="0">
              <a:solidFill>
                <a:srgbClr val="000B1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3" name="TextBox 5"/>
          <p:cNvSpPr txBox="1"/>
          <p:nvPr/>
        </p:nvSpPr>
        <p:spPr>
          <a:xfrm>
            <a:off x="500034" y="928676"/>
            <a:ext cx="2357454" cy="369332"/>
          </a:xfrm>
          <a:prstGeom prst="rect">
            <a:avLst/>
          </a:prstGeom>
          <a:noFill/>
        </p:spPr>
        <p:txBody>
          <a:bodyPr wrap="square" rtlCol="0">
            <a:spAutoFit/>
          </a:bodyPr>
          <a:p>
            <a:r>
              <a:rPr lang="en-IN" b="1" dirty="0">
                <a:solidFill>
                  <a:srgbClr val="213163"/>
                </a:solidFill>
              </a:rPr>
              <a:t>Conclusion</a:t>
            </a:r>
            <a:endParaRPr lang="en-US" dirty="0"/>
          </a:p>
        </p:txBody>
      </p:sp>
      <p:sp>
        <p:nvSpPr>
          <p:cNvPr id="1048634" name="TextBox 6"/>
          <p:cNvSpPr txBox="1"/>
          <p:nvPr/>
        </p:nvSpPr>
        <p:spPr>
          <a:xfrm>
            <a:off x="571472" y="1428742"/>
            <a:ext cx="8215370" cy="2308324"/>
          </a:xfrm>
          <a:prstGeom prst="rect">
            <a:avLst/>
          </a:prstGeom>
          <a:noFill/>
        </p:spPr>
        <p:txBody>
          <a:bodyPr wrap="square" rtlCol="0">
            <a:spAutoFit/>
          </a:bodyPr>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7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6"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7" name="TextBox 5"/>
          <p:cNvSpPr txBox="1"/>
          <p:nvPr/>
        </p:nvSpPr>
        <p:spPr>
          <a:xfrm>
            <a:off x="214282" y="2324681"/>
            <a:ext cx="8715436" cy="769441"/>
          </a:xfrm>
          <a:prstGeom prst="rect">
            <a:avLst/>
          </a:prstGeom>
          <a:noFill/>
        </p:spPr>
        <p:txBody>
          <a:bodyPr wrap="square" rtlCol="0">
            <a:spAutoFit/>
          </a:bodyPr>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lang="en-US" dirty="0"/>
                    </a:p>
                  </a:txBody>
                  <a:tcPr/>
                </a:tc>
              </a:tr>
            </a:tbl>
          </a:graphicData>
        </a:graphic>
      </p:graphicFrame>
      <p:sp>
        <p:nvSpPr>
          <p:cNvPr id="1048590"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1048591"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b="1" dirty="0">
                <a:solidFill>
                  <a:srgbClr val="213164"/>
                </a:solidFill>
                <a:latin typeface="Arial" panose="020B0604020202020204"/>
                <a:cs typeface="Arial" panose="020B0604020202020204"/>
              </a:rPr>
              <a:t>CAPSTONE PROJECT SHOWCASE</a:t>
            </a:r>
            <a:endParaRPr lang="en-US" b="1" dirty="0">
              <a:solidFill>
                <a:srgbClr val="213164"/>
              </a:solidFill>
              <a:latin typeface="Arial" panose="020B0604020202020204"/>
              <a:cs typeface="Arial" panose="020B0604020202020204"/>
            </a:endParaRPr>
          </a:p>
        </p:txBody>
      </p:sp>
      <p:sp>
        <p:nvSpPr>
          <p:cNvPr id="1048592" name="TextBox 9"/>
          <p:cNvSpPr txBox="1"/>
          <p:nvPr/>
        </p:nvSpPr>
        <p:spPr>
          <a:xfrm>
            <a:off x="3214678" y="2357436"/>
            <a:ext cx="3229530" cy="523220"/>
          </a:xfrm>
          <a:prstGeom prst="rect">
            <a:avLst/>
          </a:prstGeom>
          <a:noFill/>
        </p:spPr>
        <p:txBody>
          <a:bodyPr wrap="square" rtlCol="0">
            <a:spAutoFit/>
          </a:bodyPr>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048593" name="TextBox 10"/>
          <p:cNvSpPr txBox="1"/>
          <p:nvPr/>
        </p:nvSpPr>
        <p:spPr>
          <a:xfrm>
            <a:off x="1571604" y="3786196"/>
            <a:ext cx="6429420" cy="891540"/>
          </a:xfrm>
          <a:prstGeom prst="rect">
            <a:avLst/>
          </a:prstGeom>
          <a:noFill/>
        </p:spPr>
        <p:txBody>
          <a:bodyPr wrap="square" rtlCol="0">
            <a:spAutoFit/>
          </a:bodyPr>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7"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596" name="TextBox 5"/>
          <p:cNvSpPr txBox="1"/>
          <p:nvPr/>
        </p:nvSpPr>
        <p:spPr>
          <a:xfrm>
            <a:off x="571472" y="1071552"/>
            <a:ext cx="1571636" cy="369332"/>
          </a:xfrm>
          <a:prstGeom prst="rect">
            <a:avLst/>
          </a:prstGeom>
          <a:noFill/>
        </p:spPr>
        <p:txBody>
          <a:bodyPr wrap="square" rtlCol="0">
            <a:spAutoFit/>
          </a:bodyPr>
          <a:p>
            <a:r>
              <a:rPr lang="en-IN" b="1" dirty="0">
                <a:solidFill>
                  <a:schemeClr val="accent6">
                    <a:lumMod val="50000"/>
                  </a:schemeClr>
                </a:solidFill>
              </a:rPr>
              <a:t>Abstract</a:t>
            </a:r>
            <a:endParaRPr lang="en-US" dirty="0">
              <a:solidFill>
                <a:schemeClr val="accent6">
                  <a:lumMod val="50000"/>
                </a:schemeClr>
              </a:solidFill>
            </a:endParaRPr>
          </a:p>
        </p:txBody>
      </p:sp>
      <p:sp>
        <p:nvSpPr>
          <p:cNvPr id="1048597" name="TextBox 6"/>
          <p:cNvSpPr txBox="1"/>
          <p:nvPr/>
        </p:nvSpPr>
        <p:spPr>
          <a:xfrm>
            <a:off x="714348" y="1714494"/>
            <a:ext cx="7715304" cy="2529840"/>
          </a:xfrm>
          <a:prstGeom prst="rect">
            <a:avLst/>
          </a:prstGeom>
          <a:noFill/>
        </p:spPr>
        <p:txBody>
          <a:bodyPr wrap="square" rtlCol="0">
            <a:spAutoFit/>
          </a:bodyPr>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9"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0" name="TextBox 5"/>
          <p:cNvSpPr txBox="1"/>
          <p:nvPr/>
        </p:nvSpPr>
        <p:spPr>
          <a:xfrm>
            <a:off x="500034" y="1071552"/>
            <a:ext cx="3279878" cy="369332"/>
          </a:xfrm>
          <a:prstGeom prst="rect">
            <a:avLst/>
          </a:prstGeom>
          <a:noFill/>
        </p:spPr>
        <p:txBody>
          <a:bodyPr wrap="square" rtlCol="0">
            <a:spAutoFit/>
          </a:bodyPr>
          <a:p>
            <a:r>
              <a:rPr lang="en-IN" b="1" dirty="0">
                <a:solidFill>
                  <a:srgbClr val="213163"/>
                </a:solidFill>
              </a:rPr>
              <a:t>Problem Statement</a:t>
            </a:r>
            <a:endParaRPr lang="en-US" dirty="0"/>
          </a:p>
        </p:txBody>
      </p:sp>
      <p:sp>
        <p:nvSpPr>
          <p:cNvPr id="1048601" name="TextBox 6"/>
          <p:cNvSpPr txBox="1"/>
          <p:nvPr/>
        </p:nvSpPr>
        <p:spPr>
          <a:xfrm>
            <a:off x="571472" y="1571618"/>
            <a:ext cx="7858180" cy="2758441"/>
          </a:xfrm>
          <a:prstGeom prst="rect">
            <a:avLst/>
          </a:prstGeom>
          <a:noFill/>
        </p:spPr>
        <p:txBody>
          <a:bodyPr wrap="square" numCol="1" rtlCol="0">
            <a:spAutoFit/>
          </a:bodyPr>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endParaRPr lang="en-US" b="1" dirty="0">
              <a:solidFill>
                <a:srgbClr val="000B14"/>
              </a:solidFill>
            </a:endParaRP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endParaRPr lang="en-US" dirty="0">
              <a:solidFill>
                <a:srgbClr val="000B1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3"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4"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Project Overview</a:t>
            </a:r>
            <a:endParaRPr lang="en-US" dirty="0"/>
          </a:p>
        </p:txBody>
      </p:sp>
      <p:sp>
        <p:nvSpPr>
          <p:cNvPr id="1048605" name="TextBox 6"/>
          <p:cNvSpPr txBox="1"/>
          <p:nvPr/>
        </p:nvSpPr>
        <p:spPr>
          <a:xfrm>
            <a:off x="714348" y="1785932"/>
            <a:ext cx="7286676" cy="1938992"/>
          </a:xfrm>
          <a:prstGeom prst="rect">
            <a:avLst/>
          </a:prstGeom>
          <a:noFill/>
        </p:spPr>
        <p:txBody>
          <a:bodyPr wrap="square" rtlCol="0">
            <a:spAutoFit/>
          </a:bodyPr>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7"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8"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Proposed Solution</a:t>
            </a:r>
            <a:endParaRPr lang="en-US" dirty="0"/>
          </a:p>
        </p:txBody>
      </p:sp>
      <p:sp>
        <p:nvSpPr>
          <p:cNvPr id="1048609" name="TextBox 6"/>
          <p:cNvSpPr txBox="1"/>
          <p:nvPr/>
        </p:nvSpPr>
        <p:spPr>
          <a:xfrm>
            <a:off x="642910" y="1500180"/>
            <a:ext cx="7929618" cy="2606041"/>
          </a:xfrm>
          <a:prstGeom prst="rect">
            <a:avLst/>
          </a:prstGeom>
          <a:noFill/>
        </p:spPr>
        <p:txBody>
          <a:bodyPr wrap="square" rtlCol="0">
            <a:spAutoFit/>
          </a:bodyPr>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endParaRPr lang="en-US" sz="1400" dirty="0">
              <a:solidFill>
                <a:srgbClr val="000B14"/>
              </a:solidFill>
            </a:endParaRP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endParaRPr lang="en-US" sz="1400" dirty="0">
              <a:solidFill>
                <a:srgbClr val="000B14"/>
              </a:solidFill>
            </a:endParaRPr>
          </a:p>
          <a:p>
            <a:r>
              <a:rPr lang="en-US" sz="1400" b="1" dirty="0">
                <a:solidFill>
                  <a:srgbClr val="000B14"/>
                </a:solidFill>
              </a:rPr>
              <a:t>    Points of view:</a:t>
            </a:r>
            <a:endParaRPr lang="en-US" sz="1400" b="1" dirty="0">
              <a:solidFill>
                <a:srgbClr val="000B14"/>
              </a:solidFill>
            </a:endParaRPr>
          </a:p>
          <a:p>
            <a:r>
              <a:rPr lang="en-US" sz="1400" dirty="0">
                <a:solidFill>
                  <a:srgbClr val="000B14"/>
                </a:solidFill>
              </a:rPr>
              <a:t> Develop views to explore cars, </a:t>
            </a:r>
            <a:r>
              <a:rPr lang="en-US" sz="1600" dirty="0">
                <a:solidFill>
                  <a:srgbClr val="000B14"/>
                </a:solidFill>
              </a:rPr>
              <a:t>examine information on cars, schedule appointments, and view rental</a:t>
            </a:r>
            <a:endParaRPr lang="en-US" sz="1600" dirty="0">
              <a:solidFill>
                <a:srgbClr val="000B1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1"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1"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2" name="TextBox 6"/>
          <p:cNvSpPr txBox="1"/>
          <p:nvPr/>
        </p:nvSpPr>
        <p:spPr>
          <a:xfrm>
            <a:off x="500034" y="857238"/>
            <a:ext cx="2500330" cy="369332"/>
          </a:xfrm>
          <a:prstGeom prst="rect">
            <a:avLst/>
          </a:prstGeom>
          <a:noFill/>
        </p:spPr>
        <p:txBody>
          <a:bodyPr wrap="square" rtlCol="0">
            <a:spAutoFit/>
          </a:bodyPr>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1048613" name="TextBox 7"/>
          <p:cNvSpPr txBox="1"/>
          <p:nvPr/>
        </p:nvSpPr>
        <p:spPr>
          <a:xfrm>
            <a:off x="285720" y="1643056"/>
            <a:ext cx="8215370" cy="2862322"/>
          </a:xfrm>
          <a:prstGeom prst="rect">
            <a:avLst/>
          </a:prstGeom>
          <a:noFill/>
        </p:spPr>
        <p:txBody>
          <a:bodyPr wrap="square" rtlCol="0">
            <a:spAutoFit/>
          </a:bodyPr>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2"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6" name="TextBox 5"/>
          <p:cNvSpPr txBox="1"/>
          <p:nvPr/>
        </p:nvSpPr>
        <p:spPr>
          <a:xfrm>
            <a:off x="642910" y="1357304"/>
            <a:ext cx="8072494" cy="2554545"/>
          </a:xfrm>
          <a:prstGeom prst="rect">
            <a:avLst/>
          </a:prstGeom>
          <a:noFill/>
        </p:spPr>
        <p:txBody>
          <a:bodyPr wrap="square" rtlCol="0">
            <a:spAutoFit/>
          </a:bodyPr>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endParaRPr lang="en-US" sz="2000" dirty="0">
              <a:solidFill>
                <a:srgbClr val="000B1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3"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9" name="TextBox 8"/>
          <p:cNvSpPr txBox="1"/>
          <p:nvPr/>
        </p:nvSpPr>
        <p:spPr>
          <a:xfrm>
            <a:off x="571472" y="1071552"/>
            <a:ext cx="2571768" cy="369332"/>
          </a:xfrm>
          <a:prstGeom prst="rect">
            <a:avLst/>
          </a:prstGeom>
          <a:noFill/>
        </p:spPr>
        <p:txBody>
          <a:bodyPr wrap="square" rtlCol="0">
            <a:spAutoFit/>
          </a:bodyPr>
          <a:p>
            <a:r>
              <a:rPr lang="en-IN" b="1" dirty="0">
                <a:solidFill>
                  <a:srgbClr val="213163"/>
                </a:solidFill>
              </a:rPr>
              <a:t>Modelling &amp; Results</a:t>
            </a:r>
            <a:endParaRPr lang="en-US" b="1" dirty="0">
              <a:solidFill>
                <a:schemeClr val="bg1">
                  <a:lumMod val="50000"/>
                </a:schemeClr>
              </a:solidFill>
            </a:endParaRPr>
          </a:p>
        </p:txBody>
      </p:sp>
      <p:sp>
        <p:nvSpPr>
          <p:cNvPr id="1048620" name="TextBox 10"/>
          <p:cNvSpPr txBox="1"/>
          <p:nvPr/>
        </p:nvSpPr>
        <p:spPr>
          <a:xfrm>
            <a:off x="357158" y="1428742"/>
            <a:ext cx="8358246" cy="3077766"/>
          </a:xfrm>
          <a:prstGeom prst="rect">
            <a:avLst/>
          </a:prstGeom>
          <a:noFill/>
        </p:spPr>
        <p:txBody>
          <a:bodyPr wrap="square" rtlCol="0">
            <a:spAutoFit/>
          </a:bodyPr>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endParaRPr lang="en-US" sz="1600" dirty="0">
              <a:solidFill>
                <a:srgbClr val="000B14"/>
              </a:solidFill>
            </a:endParaRP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endParaRPr lang="en-US" sz="1600" dirty="0">
              <a:solidFill>
                <a:srgbClr val="000B14"/>
              </a:solidFill>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6563</Words>
  <Application>WPS Presentation</Application>
  <PresentationFormat/>
  <Paragraphs>92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Poppins</vt:lpstr>
      <vt:lpstr>Segoe Print</vt:lpstr>
      <vt:lpstr>Times New Roman</vt:lpstr>
      <vt:lpstr>Century Gothic</vt:lpstr>
      <vt:lpstr>Microsoft YaHei</vt:lpstr>
      <vt:lpstr>Arial Unicode MS</vt:lpstr>
      <vt:lpstr>Calibri</vt:lpstr>
      <vt:lpstr>Vapor Trail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Sivaneswaran</cp:lastModifiedBy>
  <cp:revision>3</cp:revision>
  <dcterms:created xsi:type="dcterms:W3CDTF">2024-04-12T14:32:00Z</dcterms:created>
  <dcterms:modified xsi:type="dcterms:W3CDTF">2024-04-12T16:29:25Z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41D4F13A20ED4856BBA363679A0F76F5_12</vt:lpwstr>
  </property>
  <property fmtid="{D5CDD505-2E9C-101B-9397-08002B2CF9AE}" pid="3" name="KSOProductBuildVer">
    <vt:lpwstr>1033-12.2.0.16731</vt:lpwstr>
  </property>
</Properties>
</file>